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64" r:id="rId32"/>
    <p:sldId id="265" r:id="rId3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jhchoi99@gmail.com" initials="g" lastIdx="1" clrIdx="0">
    <p:extLst>
      <p:ext uri="{19B8F6BF-5375-455C-9EA6-DF929625EA0E}">
        <p15:presenceInfo xmlns:p15="http://schemas.microsoft.com/office/powerpoint/2012/main" userId="7c3550ba10e1e36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5806A2-644F-444A-BC18-AB09FF43B90D}" v="1741" dt="2020-04-27T08:48:44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A95806A2-644F-444A-BC18-AB09FF43B90D}"/>
    <pc:docChg chg="undo redo custSel mod addSld delSld modSld sldOrd">
      <pc:chgData name="gojhchoi99@gmail.com" userId="7c3550ba10e1e361" providerId="LiveId" clId="{A95806A2-644F-444A-BC18-AB09FF43B90D}" dt="2020-04-29T00:43:37.462" v="3716" actId="20577"/>
      <pc:docMkLst>
        <pc:docMk/>
      </pc:docMkLst>
      <pc:sldChg chg="addSp delSp modSp mod setBg">
        <pc:chgData name="gojhchoi99@gmail.com" userId="7c3550ba10e1e361" providerId="LiveId" clId="{A95806A2-644F-444A-BC18-AB09FF43B90D}" dt="2020-04-26T22:43:04.462" v="23" actId="26606"/>
        <pc:sldMkLst>
          <pc:docMk/>
          <pc:sldMk cId="3854019201" sldId="256"/>
        </pc:sldMkLst>
        <pc:spChg chg="del">
          <ac:chgData name="gojhchoi99@gmail.com" userId="7c3550ba10e1e361" providerId="LiveId" clId="{A95806A2-644F-444A-BC18-AB09FF43B90D}" dt="2020-04-26T22:41:49.599" v="0"/>
          <ac:spMkLst>
            <pc:docMk/>
            <pc:sldMk cId="3854019201" sldId="256"/>
            <ac:spMk id="2" creationId="{9418D100-BF5F-4EDC-8C14-D2D4BCD606F5}"/>
          </ac:spMkLst>
        </pc:spChg>
        <pc:spChg chg="del">
          <ac:chgData name="gojhchoi99@gmail.com" userId="7c3550ba10e1e361" providerId="LiveId" clId="{A95806A2-644F-444A-BC18-AB09FF43B90D}" dt="2020-04-26T22:41:49.599" v="0"/>
          <ac:spMkLst>
            <pc:docMk/>
            <pc:sldMk cId="3854019201" sldId="256"/>
            <ac:spMk id="3" creationId="{9B1301A3-E025-4D06-BDDD-52DD75275CBE}"/>
          </ac:spMkLst>
        </pc:spChg>
        <pc:spChg chg="add mod ord">
          <ac:chgData name="gojhchoi99@gmail.com" userId="7c3550ba10e1e361" providerId="LiveId" clId="{A95806A2-644F-444A-BC18-AB09FF43B90D}" dt="2020-04-26T22:43:04.462" v="23" actId="26606"/>
          <ac:spMkLst>
            <pc:docMk/>
            <pc:sldMk cId="3854019201" sldId="256"/>
            <ac:spMk id="4" creationId="{B90AE894-1C41-43D6-90EF-7A5F775125F0}"/>
          </ac:spMkLst>
        </pc:spChg>
        <pc:spChg chg="add mod">
          <ac:chgData name="gojhchoi99@gmail.com" userId="7c3550ba10e1e361" providerId="LiveId" clId="{A95806A2-644F-444A-BC18-AB09FF43B90D}" dt="2020-04-26T22:43:04.462" v="23" actId="26606"/>
          <ac:spMkLst>
            <pc:docMk/>
            <pc:sldMk cId="3854019201" sldId="256"/>
            <ac:spMk id="5" creationId="{D63FABB7-C58B-4F6E-9078-E43754BCEBA3}"/>
          </ac:spMkLst>
        </pc:spChg>
        <pc:spChg chg="add del">
          <ac:chgData name="gojhchoi99@gmail.com" userId="7c3550ba10e1e361" providerId="LiveId" clId="{A95806A2-644F-444A-BC18-AB09FF43B90D}" dt="2020-04-26T22:43:04.462" v="23" actId="26606"/>
          <ac:spMkLst>
            <pc:docMk/>
            <pc:sldMk cId="3854019201" sldId="256"/>
            <ac:spMk id="11" creationId="{936CFC0A-8C37-453C-9488-1B30FBC3B3B0}"/>
          </ac:spMkLst>
        </pc:spChg>
        <pc:spChg chg="add del">
          <ac:chgData name="gojhchoi99@gmail.com" userId="7c3550ba10e1e361" providerId="LiveId" clId="{A95806A2-644F-444A-BC18-AB09FF43B90D}" dt="2020-04-26T22:43:04.462" v="23" actId="26606"/>
          <ac:spMkLst>
            <pc:docMk/>
            <pc:sldMk cId="3854019201" sldId="256"/>
            <ac:spMk id="13" creationId="{FBC3EAFD-A275-4F9B-8F62-72B6678F35A8}"/>
          </ac:spMkLst>
        </pc:spChg>
        <pc:spChg chg="add del">
          <ac:chgData name="gojhchoi99@gmail.com" userId="7c3550ba10e1e361" providerId="LiveId" clId="{A95806A2-644F-444A-BC18-AB09FF43B90D}" dt="2020-04-26T22:43:04.462" v="23" actId="26606"/>
          <ac:spMkLst>
            <pc:docMk/>
            <pc:sldMk cId="3854019201" sldId="256"/>
            <ac:spMk id="15" creationId="{06E64A6D-2B9F-4AAD-AB42-A61BAF01AC12}"/>
          </ac:spMkLst>
        </pc:spChg>
        <pc:picChg chg="add mod">
          <ac:chgData name="gojhchoi99@gmail.com" userId="7c3550ba10e1e361" providerId="LiveId" clId="{A95806A2-644F-444A-BC18-AB09FF43B90D}" dt="2020-04-26T22:43:04.462" v="23" actId="26606"/>
          <ac:picMkLst>
            <pc:docMk/>
            <pc:sldMk cId="3854019201" sldId="256"/>
            <ac:picMk id="6" creationId="{9E800031-5B11-49E8-A357-B69083778976}"/>
          </ac:picMkLst>
        </pc:picChg>
        <pc:picChg chg="add del">
          <ac:chgData name="gojhchoi99@gmail.com" userId="7c3550ba10e1e361" providerId="LiveId" clId="{A95806A2-644F-444A-BC18-AB09FF43B90D}" dt="2020-04-26T22:43:04.462" v="23" actId="26606"/>
          <ac:picMkLst>
            <pc:docMk/>
            <pc:sldMk cId="3854019201" sldId="256"/>
            <ac:picMk id="17" creationId="{C51881DD-AD85-41BE-8A49-C2FB45800E10}"/>
          </ac:picMkLst>
        </pc:picChg>
        <pc:cxnChg chg="add del">
          <ac:chgData name="gojhchoi99@gmail.com" userId="7c3550ba10e1e361" providerId="LiveId" clId="{A95806A2-644F-444A-BC18-AB09FF43B90D}" dt="2020-04-26T22:43:04.462" v="23" actId="26606"/>
          <ac:cxnSpMkLst>
            <pc:docMk/>
            <pc:sldMk cId="3854019201" sldId="256"/>
            <ac:cxnSpMk id="19" creationId="{9AD20FE8-ED02-4CDE-83B1-A1436305C3DC}"/>
          </ac:cxnSpMkLst>
        </pc:cxnChg>
      </pc:sldChg>
      <pc:sldChg chg="addSp delSp modSp add ord modAnim addCm delCm">
        <pc:chgData name="gojhchoi99@gmail.com" userId="7c3550ba10e1e361" providerId="LiveId" clId="{A95806A2-644F-444A-BC18-AB09FF43B90D}" dt="2020-04-27T19:08:57.161" v="3696" actId="20577"/>
        <pc:sldMkLst>
          <pc:docMk/>
          <pc:sldMk cId="2185908454" sldId="257"/>
        </pc:sldMkLst>
        <pc:spChg chg="add del mod">
          <ac:chgData name="gojhchoi99@gmail.com" userId="7c3550ba10e1e361" providerId="LiveId" clId="{A95806A2-644F-444A-BC18-AB09FF43B90D}" dt="2020-04-27T01:56:49.566" v="1069" actId="478"/>
          <ac:spMkLst>
            <pc:docMk/>
            <pc:sldMk cId="2185908454" sldId="257"/>
            <ac:spMk id="2" creationId="{A97436F4-86FB-4244-93AB-0CE15549D490}"/>
          </ac:spMkLst>
        </pc:spChg>
        <pc:spChg chg="add del">
          <ac:chgData name="gojhchoi99@gmail.com" userId="7c3550ba10e1e361" providerId="LiveId" clId="{A95806A2-644F-444A-BC18-AB09FF43B90D}" dt="2020-04-26T22:43:13.550" v="25"/>
          <ac:spMkLst>
            <pc:docMk/>
            <pc:sldMk cId="2185908454" sldId="257"/>
            <ac:spMk id="2" creationId="{C88A7E13-D95A-4723-AC6F-EB58B389746F}"/>
          </ac:spMkLst>
        </pc:spChg>
        <pc:spChg chg="add mod">
          <ac:chgData name="gojhchoi99@gmail.com" userId="7c3550ba10e1e361" providerId="LiveId" clId="{A95806A2-644F-444A-BC18-AB09FF43B90D}" dt="2020-04-26T22:47:15.672" v="28" actId="1036"/>
          <ac:spMkLst>
            <pc:docMk/>
            <pc:sldMk cId="2185908454" sldId="257"/>
            <ac:spMk id="4" creationId="{52B286FD-3BEA-452D-86AD-B6E01D1F05F4}"/>
          </ac:spMkLst>
        </pc:spChg>
        <pc:spChg chg="add mod">
          <ac:chgData name="gojhchoi99@gmail.com" userId="7c3550ba10e1e361" providerId="LiveId" clId="{A95806A2-644F-444A-BC18-AB09FF43B90D}" dt="2020-04-27T19:08:57.161" v="3696" actId="20577"/>
          <ac:spMkLst>
            <pc:docMk/>
            <pc:sldMk cId="2185908454" sldId="257"/>
            <ac:spMk id="5" creationId="{66CBF739-8525-41E6-BB0E-5E0AA40D9D35}"/>
          </ac:spMkLst>
        </pc:spChg>
        <pc:spChg chg="add del mod">
          <ac:chgData name="gojhchoi99@gmail.com" userId="7c3550ba10e1e361" providerId="LiveId" clId="{A95806A2-644F-444A-BC18-AB09FF43B90D}" dt="2020-04-26T23:17:56.344" v="437" actId="478"/>
          <ac:spMkLst>
            <pc:docMk/>
            <pc:sldMk cId="2185908454" sldId="257"/>
            <ac:spMk id="6" creationId="{276D3DD0-451B-490D-B36B-F3F3FDDD2B21}"/>
          </ac:spMkLst>
        </pc:spChg>
        <pc:spChg chg="add del mod">
          <ac:chgData name="gojhchoi99@gmail.com" userId="7c3550ba10e1e361" providerId="LiveId" clId="{A95806A2-644F-444A-BC18-AB09FF43B90D}" dt="2020-04-26T22:58:25.674" v="140" actId="21"/>
          <ac:spMkLst>
            <pc:docMk/>
            <pc:sldMk cId="2185908454" sldId="257"/>
            <ac:spMk id="7" creationId="{3581F54F-FD74-4AF0-BE9F-4882912358A3}"/>
          </ac:spMkLst>
        </pc:spChg>
        <pc:spChg chg="add del mod">
          <ac:chgData name="gojhchoi99@gmail.com" userId="7c3550ba10e1e361" providerId="LiveId" clId="{A95806A2-644F-444A-BC18-AB09FF43B90D}" dt="2020-04-26T23:17:56.344" v="437" actId="478"/>
          <ac:spMkLst>
            <pc:docMk/>
            <pc:sldMk cId="2185908454" sldId="257"/>
            <ac:spMk id="30" creationId="{F6F93953-53AF-4A70-9631-850B2577A3F9}"/>
          </ac:spMkLst>
        </pc:spChg>
        <pc:spChg chg="add del mod">
          <ac:chgData name="gojhchoi99@gmail.com" userId="7c3550ba10e1e361" providerId="LiveId" clId="{A95806A2-644F-444A-BC18-AB09FF43B90D}" dt="2020-04-26T23:17:56.344" v="437" actId="478"/>
          <ac:spMkLst>
            <pc:docMk/>
            <pc:sldMk cId="2185908454" sldId="257"/>
            <ac:spMk id="31" creationId="{A87B00EE-7060-4238-B49D-B79375293383}"/>
          </ac:spMkLst>
        </pc:spChg>
        <pc:spChg chg="add del mod">
          <ac:chgData name="gojhchoi99@gmail.com" userId="7c3550ba10e1e361" providerId="LiveId" clId="{A95806A2-644F-444A-BC18-AB09FF43B90D}" dt="2020-04-26T23:10:34.179" v="389" actId="11529"/>
          <ac:spMkLst>
            <pc:docMk/>
            <pc:sldMk cId="2185908454" sldId="257"/>
            <ac:spMk id="32" creationId="{CB5C9129-6E6E-4211-A94D-ADB6E1655122}"/>
          </ac:spMkLst>
        </pc:spChg>
        <pc:spChg chg="add del mod ord topLvl">
          <ac:chgData name="gojhchoi99@gmail.com" userId="7c3550ba10e1e361" providerId="LiveId" clId="{A95806A2-644F-444A-BC18-AB09FF43B90D}" dt="2020-04-26T23:33:23.452" v="566" actId="1076"/>
          <ac:spMkLst>
            <pc:docMk/>
            <pc:sldMk cId="2185908454" sldId="257"/>
            <ac:spMk id="33" creationId="{FCA4A672-894E-4937-924E-EF79153B7B62}"/>
          </ac:spMkLst>
        </pc:spChg>
        <pc:spChg chg="add del mod">
          <ac:chgData name="gojhchoi99@gmail.com" userId="7c3550ba10e1e361" providerId="LiveId" clId="{A95806A2-644F-444A-BC18-AB09FF43B90D}" dt="2020-04-26T23:18:00.125" v="439" actId="478"/>
          <ac:spMkLst>
            <pc:docMk/>
            <pc:sldMk cId="2185908454" sldId="257"/>
            <ac:spMk id="34" creationId="{5154F2F1-479B-4C1E-AD31-5B9924EE1583}"/>
          </ac:spMkLst>
        </pc:spChg>
        <pc:spChg chg="add del mod topLvl">
          <ac:chgData name="gojhchoi99@gmail.com" userId="7c3550ba10e1e361" providerId="LiveId" clId="{A95806A2-644F-444A-BC18-AB09FF43B90D}" dt="2020-04-26T23:33:23.452" v="566" actId="1076"/>
          <ac:spMkLst>
            <pc:docMk/>
            <pc:sldMk cId="2185908454" sldId="257"/>
            <ac:spMk id="35" creationId="{74BF864E-7049-4F28-BF8F-8E175E8EEA55}"/>
          </ac:spMkLst>
        </pc:spChg>
        <pc:spChg chg="add del mod">
          <ac:chgData name="gojhchoi99@gmail.com" userId="7c3550ba10e1e361" providerId="LiveId" clId="{A95806A2-644F-444A-BC18-AB09FF43B90D}" dt="2020-04-26T23:15:44.672" v="415"/>
          <ac:spMkLst>
            <pc:docMk/>
            <pc:sldMk cId="2185908454" sldId="257"/>
            <ac:spMk id="36" creationId="{1B4FA88D-D990-4884-BFEC-0AC60CED97E6}"/>
          </ac:spMkLst>
        </pc:spChg>
        <pc:spChg chg="add del mod">
          <ac:chgData name="gojhchoi99@gmail.com" userId="7c3550ba10e1e361" providerId="LiveId" clId="{A95806A2-644F-444A-BC18-AB09FF43B90D}" dt="2020-04-26T23:15:44.136" v="413"/>
          <ac:spMkLst>
            <pc:docMk/>
            <pc:sldMk cId="2185908454" sldId="257"/>
            <ac:spMk id="37" creationId="{7188D4CD-A069-4B47-8D50-CA939C6EB9A6}"/>
          </ac:spMkLst>
        </pc:spChg>
        <pc:spChg chg="add del mod">
          <ac:chgData name="gojhchoi99@gmail.com" userId="7c3550ba10e1e361" providerId="LiveId" clId="{A95806A2-644F-444A-BC18-AB09FF43B90D}" dt="2020-04-26T23:15:43.747" v="411"/>
          <ac:spMkLst>
            <pc:docMk/>
            <pc:sldMk cId="2185908454" sldId="257"/>
            <ac:spMk id="38" creationId="{BDB7D3D3-760D-4E9C-8631-282223CA2824}"/>
          </ac:spMkLst>
        </pc:spChg>
        <pc:spChg chg="add del mod topLvl">
          <ac:chgData name="gojhchoi99@gmail.com" userId="7c3550ba10e1e361" providerId="LiveId" clId="{A95806A2-644F-444A-BC18-AB09FF43B90D}" dt="2020-04-26T23:24:35.365" v="501" actId="478"/>
          <ac:spMkLst>
            <pc:docMk/>
            <pc:sldMk cId="2185908454" sldId="257"/>
            <ac:spMk id="39" creationId="{B0C7287D-2414-4E97-8074-A3F226171658}"/>
          </ac:spMkLst>
        </pc:spChg>
        <pc:spChg chg="add del mod topLvl">
          <ac:chgData name="gojhchoi99@gmail.com" userId="7c3550ba10e1e361" providerId="LiveId" clId="{A95806A2-644F-444A-BC18-AB09FF43B90D}" dt="2020-04-26T23:24:44.009" v="502" actId="478"/>
          <ac:spMkLst>
            <pc:docMk/>
            <pc:sldMk cId="2185908454" sldId="257"/>
            <ac:spMk id="40" creationId="{C1520389-1C94-4094-B662-B1E16EC9B8CE}"/>
          </ac:spMkLst>
        </pc:spChg>
        <pc:spChg chg="add del mod topLvl">
          <ac:chgData name="gojhchoi99@gmail.com" userId="7c3550ba10e1e361" providerId="LiveId" clId="{A95806A2-644F-444A-BC18-AB09FF43B90D}" dt="2020-04-26T23:25:53.206" v="507" actId="207"/>
          <ac:spMkLst>
            <pc:docMk/>
            <pc:sldMk cId="2185908454" sldId="257"/>
            <ac:spMk id="41" creationId="{EE75C5EF-83B2-4A29-A3A3-BFA09C49F773}"/>
          </ac:spMkLst>
        </pc:spChg>
        <pc:spChg chg="add del mod topLvl">
          <ac:chgData name="gojhchoi99@gmail.com" userId="7c3550ba10e1e361" providerId="LiveId" clId="{A95806A2-644F-444A-BC18-AB09FF43B90D}" dt="2020-04-26T23:23:56.301" v="495" actId="165"/>
          <ac:spMkLst>
            <pc:docMk/>
            <pc:sldMk cId="2185908454" sldId="257"/>
            <ac:spMk id="42" creationId="{AF308985-6A33-45AC-AE11-5B623311AE12}"/>
          </ac:spMkLst>
        </pc:spChg>
        <pc:spChg chg="add del mod topLvl">
          <ac:chgData name="gojhchoi99@gmail.com" userId="7c3550ba10e1e361" providerId="LiveId" clId="{A95806A2-644F-444A-BC18-AB09FF43B90D}" dt="2020-04-26T23:25:53.206" v="507" actId="207"/>
          <ac:spMkLst>
            <pc:docMk/>
            <pc:sldMk cId="2185908454" sldId="257"/>
            <ac:spMk id="43" creationId="{8607EEBB-10F3-4B19-B173-999857B39DFD}"/>
          </ac:spMkLst>
        </pc:spChg>
        <pc:spChg chg="add del mod topLvl">
          <ac:chgData name="gojhchoi99@gmail.com" userId="7c3550ba10e1e361" providerId="LiveId" clId="{A95806A2-644F-444A-BC18-AB09FF43B90D}" dt="2020-04-26T23:23:56.301" v="495" actId="165"/>
          <ac:spMkLst>
            <pc:docMk/>
            <pc:sldMk cId="2185908454" sldId="257"/>
            <ac:spMk id="44" creationId="{CFF30E03-979C-4389-A297-97339354B6DF}"/>
          </ac:spMkLst>
        </pc:spChg>
        <pc:spChg chg="mod">
          <ac:chgData name="gojhchoi99@gmail.com" userId="7c3550ba10e1e361" providerId="LiveId" clId="{A95806A2-644F-444A-BC18-AB09FF43B90D}" dt="2020-04-26T23:19:49.454" v="441"/>
          <ac:spMkLst>
            <pc:docMk/>
            <pc:sldMk cId="2185908454" sldId="257"/>
            <ac:spMk id="45" creationId="{731FC6E2-BF53-43B6-BC11-D71F57D64BAD}"/>
          </ac:spMkLst>
        </pc:spChg>
        <pc:spChg chg="add mod topLvl">
          <ac:chgData name="gojhchoi99@gmail.com" userId="7c3550ba10e1e361" providerId="LiveId" clId="{A95806A2-644F-444A-BC18-AB09FF43B90D}" dt="2020-04-26T23:28:54.525" v="530" actId="164"/>
          <ac:spMkLst>
            <pc:docMk/>
            <pc:sldMk cId="2185908454" sldId="257"/>
            <ac:spMk id="49" creationId="{82E4E6EF-795E-4E18-8B8F-EC73ECAFCE3D}"/>
          </ac:spMkLst>
        </pc:spChg>
        <pc:spChg chg="add mod topLvl">
          <ac:chgData name="gojhchoi99@gmail.com" userId="7c3550ba10e1e361" providerId="LiveId" clId="{A95806A2-644F-444A-BC18-AB09FF43B90D}" dt="2020-04-26T23:28:54.525" v="530" actId="164"/>
          <ac:spMkLst>
            <pc:docMk/>
            <pc:sldMk cId="2185908454" sldId="257"/>
            <ac:spMk id="50" creationId="{D5945F03-7712-4B6A-B1A4-2602D4BC4041}"/>
          </ac:spMkLst>
        </pc:spChg>
        <pc:spChg chg="add mod">
          <ac:chgData name="gojhchoi99@gmail.com" userId="7c3550ba10e1e361" providerId="LiveId" clId="{A95806A2-644F-444A-BC18-AB09FF43B90D}" dt="2020-04-26T23:33:09.372" v="565" actId="1076"/>
          <ac:spMkLst>
            <pc:docMk/>
            <pc:sldMk cId="2185908454" sldId="257"/>
            <ac:spMk id="51" creationId="{14AE6CBC-3C4A-414D-B85C-59761BE0540A}"/>
          </ac:spMkLst>
        </pc:spChg>
        <pc:spChg chg="add mod">
          <ac:chgData name="gojhchoi99@gmail.com" userId="7c3550ba10e1e361" providerId="LiveId" clId="{A95806A2-644F-444A-BC18-AB09FF43B90D}" dt="2020-04-26T23:33:09.372" v="565" actId="1076"/>
          <ac:spMkLst>
            <pc:docMk/>
            <pc:sldMk cId="2185908454" sldId="257"/>
            <ac:spMk id="52" creationId="{10543595-9649-4705-922F-DA975A4B27E3}"/>
          </ac:spMkLst>
        </pc:spChg>
        <pc:spChg chg="add mod topLvl">
          <ac:chgData name="gojhchoi99@gmail.com" userId="7c3550ba10e1e361" providerId="LiveId" clId="{A95806A2-644F-444A-BC18-AB09FF43B90D}" dt="2020-04-26T23:33:38.658" v="567" actId="1076"/>
          <ac:spMkLst>
            <pc:docMk/>
            <pc:sldMk cId="2185908454" sldId="257"/>
            <ac:spMk id="53" creationId="{D1479EB4-1E47-42B6-BE43-DA9A2C392FA1}"/>
          </ac:spMkLst>
        </pc:spChg>
        <pc:spChg chg="add mod topLvl">
          <ac:chgData name="gojhchoi99@gmail.com" userId="7c3550ba10e1e361" providerId="LiveId" clId="{A95806A2-644F-444A-BC18-AB09FF43B90D}" dt="2020-04-26T23:33:38.658" v="567" actId="1076"/>
          <ac:spMkLst>
            <pc:docMk/>
            <pc:sldMk cId="2185908454" sldId="257"/>
            <ac:spMk id="54" creationId="{CFC7E074-955E-4666-B331-1CD68D411FE4}"/>
          </ac:spMkLst>
        </pc:spChg>
        <pc:spChg chg="add del">
          <ac:chgData name="gojhchoi99@gmail.com" userId="7c3550ba10e1e361" providerId="LiveId" clId="{A95806A2-644F-444A-BC18-AB09FF43B90D}" dt="2020-04-26T23:29:02.774" v="532"/>
          <ac:spMkLst>
            <pc:docMk/>
            <pc:sldMk cId="2185908454" sldId="257"/>
            <ac:spMk id="57" creationId="{07B479BD-73EA-49DD-8A4D-AD27253F041F}"/>
          </ac:spMkLst>
        </pc:spChg>
        <pc:spChg chg="add del">
          <ac:chgData name="gojhchoi99@gmail.com" userId="7c3550ba10e1e361" providerId="LiveId" clId="{A95806A2-644F-444A-BC18-AB09FF43B90D}" dt="2020-04-26T23:29:02.774" v="532"/>
          <ac:spMkLst>
            <pc:docMk/>
            <pc:sldMk cId="2185908454" sldId="257"/>
            <ac:spMk id="58" creationId="{4A8BDB66-957A-44A5-B38A-79BDE2F620ED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0" creationId="{E678E030-A0D5-4E4D-AE59-184FDC6F7F20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1" creationId="{E3093C69-737B-46C9-BEBC-EEED41F7B14B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2" creationId="{EF459AE2-1E3E-4341-8C83-A0C618F689CE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3" creationId="{8A353060-3739-4F49-80C8-B020003BDE14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4" creationId="{B1C3DC1E-D979-416A-A81E-01B4F1856939}"/>
          </ac:spMkLst>
        </pc:spChg>
        <pc:spChg chg="add mod topLvl">
          <ac:chgData name="gojhchoi99@gmail.com" userId="7c3550ba10e1e361" providerId="LiveId" clId="{A95806A2-644F-444A-BC18-AB09FF43B90D}" dt="2020-04-26T23:34:04.038" v="568" actId="164"/>
          <ac:spMkLst>
            <pc:docMk/>
            <pc:sldMk cId="2185908454" sldId="257"/>
            <ac:spMk id="65" creationId="{93DF274D-EB24-422C-B560-9525ECFB74BA}"/>
          </ac:spMkLst>
        </pc:spChg>
        <pc:spChg chg="mod">
          <ac:chgData name="gojhchoi99@gmail.com" userId="7c3550ba10e1e361" providerId="LiveId" clId="{A95806A2-644F-444A-BC18-AB09FF43B90D}" dt="2020-04-26T23:34:49.360" v="571" actId="207"/>
          <ac:spMkLst>
            <pc:docMk/>
            <pc:sldMk cId="2185908454" sldId="257"/>
            <ac:spMk id="69" creationId="{B5FD7E2F-12A2-44CF-8FC4-B663C3C2A417}"/>
          </ac:spMkLst>
        </pc:spChg>
        <pc:spChg chg="mod">
          <ac:chgData name="gojhchoi99@gmail.com" userId="7c3550ba10e1e361" providerId="LiveId" clId="{A95806A2-644F-444A-BC18-AB09FF43B90D}" dt="2020-04-26T23:35:38.110" v="578"/>
          <ac:spMkLst>
            <pc:docMk/>
            <pc:sldMk cId="2185908454" sldId="257"/>
            <ac:spMk id="70" creationId="{02DC8A69-1C45-48C9-9506-C2550EF7783D}"/>
          </ac:spMkLst>
        </pc:spChg>
        <pc:spChg chg="mod">
          <ac:chgData name="gojhchoi99@gmail.com" userId="7c3550ba10e1e361" providerId="LiveId" clId="{A95806A2-644F-444A-BC18-AB09FF43B90D}" dt="2020-04-26T23:34:49.360" v="571" actId="207"/>
          <ac:spMkLst>
            <pc:docMk/>
            <pc:sldMk cId="2185908454" sldId="257"/>
            <ac:spMk id="71" creationId="{4F07ADCA-23F2-44E5-9B5C-64DDD8D54676}"/>
          </ac:spMkLst>
        </pc:spChg>
        <pc:spChg chg="mod">
          <ac:chgData name="gojhchoi99@gmail.com" userId="7c3550ba10e1e361" providerId="LiveId" clId="{A95806A2-644F-444A-BC18-AB09FF43B90D}" dt="2020-04-26T23:35:41.805" v="583"/>
          <ac:spMkLst>
            <pc:docMk/>
            <pc:sldMk cId="2185908454" sldId="257"/>
            <ac:spMk id="72" creationId="{9D45D3C8-F5FD-4A75-B882-0C6368FFAEA2}"/>
          </ac:spMkLst>
        </pc:spChg>
        <pc:spChg chg="mod">
          <ac:chgData name="gojhchoi99@gmail.com" userId="7c3550ba10e1e361" providerId="LiveId" clId="{A95806A2-644F-444A-BC18-AB09FF43B90D}" dt="2020-04-26T23:34:49.360" v="571" actId="207"/>
          <ac:spMkLst>
            <pc:docMk/>
            <pc:sldMk cId="2185908454" sldId="257"/>
            <ac:spMk id="73" creationId="{E82DD5FF-E278-4EDE-8CAB-59F3E0721B86}"/>
          </ac:spMkLst>
        </pc:spChg>
        <pc:spChg chg="mod">
          <ac:chgData name="gojhchoi99@gmail.com" userId="7c3550ba10e1e361" providerId="LiveId" clId="{A95806A2-644F-444A-BC18-AB09FF43B90D}" dt="2020-04-26T23:35:45.214" v="588"/>
          <ac:spMkLst>
            <pc:docMk/>
            <pc:sldMk cId="2185908454" sldId="257"/>
            <ac:spMk id="74" creationId="{7960CE60-DB4A-4769-BD22-CB6101186649}"/>
          </ac:spMkLst>
        </pc:spChg>
        <pc:spChg chg="mod">
          <ac:chgData name="gojhchoi99@gmail.com" userId="7c3550ba10e1e361" providerId="LiveId" clId="{A95806A2-644F-444A-BC18-AB09FF43B90D}" dt="2020-04-26T23:36:51.227" v="593" actId="207"/>
          <ac:spMkLst>
            <pc:docMk/>
            <pc:sldMk cId="2185908454" sldId="257"/>
            <ac:spMk id="83" creationId="{8FDFFFB0-3C9B-4AD1-A83B-452866FDB18A}"/>
          </ac:spMkLst>
        </pc:spChg>
        <pc:spChg chg="mod">
          <ac:chgData name="gojhchoi99@gmail.com" userId="7c3550ba10e1e361" providerId="LiveId" clId="{A95806A2-644F-444A-BC18-AB09FF43B90D}" dt="2020-04-26T23:38:06.098" v="607"/>
          <ac:spMkLst>
            <pc:docMk/>
            <pc:sldMk cId="2185908454" sldId="257"/>
            <ac:spMk id="84" creationId="{26AA5110-729C-43E7-912F-B767C5332060}"/>
          </ac:spMkLst>
        </pc:spChg>
        <pc:spChg chg="mod">
          <ac:chgData name="gojhchoi99@gmail.com" userId="7c3550ba10e1e361" providerId="LiveId" clId="{A95806A2-644F-444A-BC18-AB09FF43B90D}" dt="2020-04-26T23:36:56.768" v="594" actId="207"/>
          <ac:spMkLst>
            <pc:docMk/>
            <pc:sldMk cId="2185908454" sldId="257"/>
            <ac:spMk id="85" creationId="{FCDEB50F-E88F-421C-984C-4ADD7043B801}"/>
          </ac:spMkLst>
        </pc:spChg>
        <pc:spChg chg="mod">
          <ac:chgData name="gojhchoi99@gmail.com" userId="7c3550ba10e1e361" providerId="LiveId" clId="{A95806A2-644F-444A-BC18-AB09FF43B90D}" dt="2020-04-26T23:38:10.451" v="610"/>
          <ac:spMkLst>
            <pc:docMk/>
            <pc:sldMk cId="2185908454" sldId="257"/>
            <ac:spMk id="86" creationId="{5AAE18EB-CF81-4C0D-BD9B-061D9BEC1716}"/>
          </ac:spMkLst>
        </pc:spChg>
        <pc:grpChg chg="add del mod">
          <ac:chgData name="gojhchoi99@gmail.com" userId="7c3550ba10e1e361" providerId="LiveId" clId="{A95806A2-644F-444A-BC18-AB09FF43B90D}" dt="2020-04-26T23:46:26.251" v="688" actId="1037"/>
          <ac:grpSpMkLst>
            <pc:docMk/>
            <pc:sldMk cId="2185908454" sldId="257"/>
            <ac:grpSpMk id="46" creationId="{E7368B81-C268-47DF-B081-83594828EB85}"/>
          </ac:grpSpMkLst>
        </pc:grpChg>
        <pc:grpChg chg="add mod">
          <ac:chgData name="gojhchoi99@gmail.com" userId="7c3550ba10e1e361" providerId="LiveId" clId="{A95806A2-644F-444A-BC18-AB09FF43B90D}" dt="2020-04-26T23:23:55.729" v="494" actId="164"/>
          <ac:grpSpMkLst>
            <pc:docMk/>
            <pc:sldMk cId="2185908454" sldId="257"/>
            <ac:grpSpMk id="48" creationId="{0E17423C-0271-425C-B209-CC29A9CA78E0}"/>
          </ac:grpSpMkLst>
        </pc:grpChg>
        <pc:grpChg chg="add del mod">
          <ac:chgData name="gojhchoi99@gmail.com" userId="7c3550ba10e1e361" providerId="LiveId" clId="{A95806A2-644F-444A-BC18-AB09FF43B90D}" dt="2020-04-26T23:27:01.427" v="517" actId="165"/>
          <ac:grpSpMkLst>
            <pc:docMk/>
            <pc:sldMk cId="2185908454" sldId="257"/>
            <ac:grpSpMk id="55" creationId="{0FBF48F7-A0FC-44D1-81D2-A2D735738E55}"/>
          </ac:grpSpMkLst>
        </pc:grpChg>
        <pc:grpChg chg="add mod">
          <ac:chgData name="gojhchoi99@gmail.com" userId="7c3550ba10e1e361" providerId="LiveId" clId="{A95806A2-644F-444A-BC18-AB09FF43B90D}" dt="2020-04-26T23:46:26.251" v="688" actId="1037"/>
          <ac:grpSpMkLst>
            <pc:docMk/>
            <pc:sldMk cId="2185908454" sldId="257"/>
            <ac:grpSpMk id="56" creationId="{232C591B-C5C6-405D-A68A-8B22145E80F8}"/>
          </ac:grpSpMkLst>
        </pc:grpChg>
        <pc:grpChg chg="add del mod">
          <ac:chgData name="gojhchoi99@gmail.com" userId="7c3550ba10e1e361" providerId="LiveId" clId="{A95806A2-644F-444A-BC18-AB09FF43B90D}" dt="2020-04-26T23:31:46.791" v="558" actId="165"/>
          <ac:grpSpMkLst>
            <pc:docMk/>
            <pc:sldMk cId="2185908454" sldId="257"/>
            <ac:grpSpMk id="66" creationId="{5B29774D-E576-40AE-90C1-56E44422893A}"/>
          </ac:grpSpMkLst>
        </pc:grpChg>
        <pc:grpChg chg="add mod">
          <ac:chgData name="gojhchoi99@gmail.com" userId="7c3550ba10e1e361" providerId="LiveId" clId="{A95806A2-644F-444A-BC18-AB09FF43B90D}" dt="2020-04-26T23:46:26.251" v="688" actId="1037"/>
          <ac:grpSpMkLst>
            <pc:docMk/>
            <pc:sldMk cId="2185908454" sldId="257"/>
            <ac:grpSpMk id="67" creationId="{E77306B9-414A-4611-B71C-801DADAAF602}"/>
          </ac:grpSpMkLst>
        </pc:grpChg>
        <pc:grpChg chg="add mod">
          <ac:chgData name="gojhchoi99@gmail.com" userId="7c3550ba10e1e361" providerId="LiveId" clId="{A95806A2-644F-444A-BC18-AB09FF43B90D}" dt="2020-04-26T23:46:26.251" v="688" actId="1037"/>
          <ac:grpSpMkLst>
            <pc:docMk/>
            <pc:sldMk cId="2185908454" sldId="257"/>
            <ac:grpSpMk id="68" creationId="{0D541FFE-DCA4-4855-9FF1-BCCC604AC81C}"/>
          </ac:grpSpMkLst>
        </pc:grpChg>
        <pc:grpChg chg="add del mod">
          <ac:chgData name="gojhchoi99@gmail.com" userId="7c3550ba10e1e361" providerId="LiveId" clId="{A95806A2-644F-444A-BC18-AB09FF43B90D}" dt="2020-04-26T23:36:07.483" v="590"/>
          <ac:grpSpMkLst>
            <pc:docMk/>
            <pc:sldMk cId="2185908454" sldId="257"/>
            <ac:grpSpMk id="75" creationId="{3483E218-00FD-46AE-BF21-94D4FBA652A6}"/>
          </ac:grpSpMkLst>
        </pc:grpChg>
        <pc:grpChg chg="add mod">
          <ac:chgData name="gojhchoi99@gmail.com" userId="7c3550ba10e1e361" providerId="LiveId" clId="{A95806A2-644F-444A-BC18-AB09FF43B90D}" dt="2020-04-26T23:46:26.251" v="688" actId="1037"/>
          <ac:grpSpMkLst>
            <pc:docMk/>
            <pc:sldMk cId="2185908454" sldId="257"/>
            <ac:grpSpMk id="82" creationId="{64AEC08D-F255-4149-B539-AAC8F4F27432}"/>
          </ac:grpSpMkLst>
        </pc:grpChg>
        <pc:picChg chg="add del">
          <ac:chgData name="gojhchoi99@gmail.com" userId="7c3550ba10e1e361" providerId="LiveId" clId="{A95806A2-644F-444A-BC18-AB09FF43B90D}" dt="2020-04-26T22:43:13.550" v="25"/>
          <ac:picMkLst>
            <pc:docMk/>
            <pc:sldMk cId="2185908454" sldId="257"/>
            <ac:picMk id="3" creationId="{166A6430-7CFE-4CC6-A7A7-ED9AFD50921F}"/>
          </ac:picMkLst>
        </pc:picChg>
        <pc:picChg chg="add del mod">
          <ac:chgData name="gojhchoi99@gmail.com" userId="7c3550ba10e1e361" providerId="LiveId" clId="{A95806A2-644F-444A-BC18-AB09FF43B90D}" dt="2020-04-26T23:00:45.940" v="229" actId="478"/>
          <ac:picMkLst>
            <pc:docMk/>
            <pc:sldMk cId="2185908454" sldId="257"/>
            <ac:picMk id="8" creationId="{FD931B3E-63C4-4886-B4DD-8F77ECC4008C}"/>
          </ac:picMkLst>
        </pc:picChg>
        <pc:picChg chg="add del mod">
          <ac:chgData name="gojhchoi99@gmail.com" userId="7c3550ba10e1e361" providerId="LiveId" clId="{A95806A2-644F-444A-BC18-AB09FF43B90D}" dt="2020-04-26T23:00:42.157" v="228" actId="478"/>
          <ac:picMkLst>
            <pc:docMk/>
            <pc:sldMk cId="2185908454" sldId="257"/>
            <ac:picMk id="9" creationId="{00E3A3E8-0A2C-4C36-91F8-092369F0C28A}"/>
          </ac:picMkLst>
        </pc:picChg>
        <pc:picChg chg="add del mod">
          <ac:chgData name="gojhchoi99@gmail.com" userId="7c3550ba10e1e361" providerId="LiveId" clId="{A95806A2-644F-444A-BC18-AB09FF43B90D}" dt="2020-04-26T23:00:42.157" v="228" actId="478"/>
          <ac:picMkLst>
            <pc:docMk/>
            <pc:sldMk cId="2185908454" sldId="257"/>
            <ac:picMk id="10" creationId="{DDA69570-5415-4762-B9DB-DED082AC9213}"/>
          </ac:picMkLst>
        </pc:picChg>
        <pc:picChg chg="add del mod">
          <ac:chgData name="gojhchoi99@gmail.com" userId="7c3550ba10e1e361" providerId="LiveId" clId="{A95806A2-644F-444A-BC18-AB09FF43B90D}" dt="2020-04-26T23:00:42.157" v="228" actId="478"/>
          <ac:picMkLst>
            <pc:docMk/>
            <pc:sldMk cId="2185908454" sldId="257"/>
            <ac:picMk id="11" creationId="{6FCE6F9F-0805-4D58-A4FE-68AB366E1316}"/>
          </ac:picMkLst>
        </pc:picChg>
        <pc:picChg chg="add del mod">
          <ac:chgData name="gojhchoi99@gmail.com" userId="7c3550ba10e1e361" providerId="LiveId" clId="{A95806A2-644F-444A-BC18-AB09FF43B90D}" dt="2020-04-26T23:00:42.157" v="228" actId="478"/>
          <ac:picMkLst>
            <pc:docMk/>
            <pc:sldMk cId="2185908454" sldId="257"/>
            <ac:picMk id="12" creationId="{8FC9180C-88D2-48BB-83C7-D7C169F56010}"/>
          </ac:picMkLst>
        </pc:picChg>
        <pc:picChg chg="add del mod">
          <ac:chgData name="gojhchoi99@gmail.com" userId="7c3550ba10e1e361" providerId="LiveId" clId="{A95806A2-644F-444A-BC18-AB09FF43B90D}" dt="2020-04-26T23:00:45.940" v="229" actId="478"/>
          <ac:picMkLst>
            <pc:docMk/>
            <pc:sldMk cId="2185908454" sldId="257"/>
            <ac:picMk id="13" creationId="{E9C8D034-1660-421F-8BFA-19AEF6073A21}"/>
          </ac:picMkLst>
        </pc:picChg>
        <pc:picChg chg="add del mod">
          <ac:chgData name="gojhchoi99@gmail.com" userId="7c3550ba10e1e361" providerId="LiveId" clId="{A95806A2-644F-444A-BC18-AB09FF43B90D}" dt="2020-04-26T23:17:56.344" v="437" actId="478"/>
          <ac:picMkLst>
            <pc:docMk/>
            <pc:sldMk cId="2185908454" sldId="257"/>
            <ac:picMk id="14" creationId="{66378FB6-280F-4BC3-96A7-46778336A2AA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15" creationId="{EBE66F23-A597-4584-8A7E-0F429FDD8F83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16" creationId="{624D988E-633D-4F56-83B4-5D340FFD8F19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17" creationId="{57F12E28-DC11-4BE6-828D-E82A426115BA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18" creationId="{5EEE1527-3970-4788-8832-CF1718949813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19" creationId="{97B3EC27-826E-4E8E-A807-DE4AC00D790B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20" creationId="{08A9F897-7D8D-4E74-997F-C35AE7BB7267}"/>
          </ac:picMkLst>
        </pc:picChg>
        <pc:picChg chg="add del mod">
          <ac:chgData name="gojhchoi99@gmail.com" userId="7c3550ba10e1e361" providerId="LiveId" clId="{A95806A2-644F-444A-BC18-AB09FF43B90D}" dt="2020-04-26T23:01:08.842" v="239" actId="478"/>
          <ac:picMkLst>
            <pc:docMk/>
            <pc:sldMk cId="2185908454" sldId="257"/>
            <ac:picMk id="21" creationId="{6FCE175D-9F9C-4CF7-876B-E98F21958544}"/>
          </ac:picMkLst>
        </pc:picChg>
        <pc:picChg chg="add del mod">
          <ac:chgData name="gojhchoi99@gmail.com" userId="7c3550ba10e1e361" providerId="LiveId" clId="{A95806A2-644F-444A-BC18-AB09FF43B90D}" dt="2020-04-26T23:17:58.062" v="438" actId="478"/>
          <ac:picMkLst>
            <pc:docMk/>
            <pc:sldMk cId="2185908454" sldId="257"/>
            <ac:picMk id="22" creationId="{C5B7E5AD-2A5A-43BE-948D-46D56346AFE5}"/>
          </ac:picMkLst>
        </pc:picChg>
        <pc:picChg chg="add del mod">
          <ac:chgData name="gojhchoi99@gmail.com" userId="7c3550ba10e1e361" providerId="LiveId" clId="{A95806A2-644F-444A-BC18-AB09FF43B90D}" dt="2020-04-26T23:03:11.657" v="281" actId="478"/>
          <ac:picMkLst>
            <pc:docMk/>
            <pc:sldMk cId="2185908454" sldId="257"/>
            <ac:picMk id="23" creationId="{591BE2DD-9982-41CD-8135-15F747D2343D}"/>
          </ac:picMkLst>
        </pc:picChg>
        <pc:picChg chg="add del mod">
          <ac:chgData name="gojhchoi99@gmail.com" userId="7c3550ba10e1e361" providerId="LiveId" clId="{A95806A2-644F-444A-BC18-AB09FF43B90D}" dt="2020-04-26T23:17:56.344" v="437" actId="478"/>
          <ac:picMkLst>
            <pc:docMk/>
            <pc:sldMk cId="2185908454" sldId="257"/>
            <ac:picMk id="24" creationId="{4DBD52F0-1AFC-4E98-B202-EA951A9B3E73}"/>
          </ac:picMkLst>
        </pc:picChg>
        <pc:picChg chg="add del mod">
          <ac:chgData name="gojhchoi99@gmail.com" userId="7c3550ba10e1e361" providerId="LiveId" clId="{A95806A2-644F-444A-BC18-AB09FF43B90D}" dt="2020-04-26T23:17:56.344" v="437" actId="478"/>
          <ac:picMkLst>
            <pc:docMk/>
            <pc:sldMk cId="2185908454" sldId="257"/>
            <ac:picMk id="25" creationId="{801A1D22-F602-4097-A117-95DFD9FE91BB}"/>
          </ac:picMkLst>
        </pc:picChg>
        <pc:picChg chg="add del">
          <ac:chgData name="gojhchoi99@gmail.com" userId="7c3550ba10e1e361" providerId="LiveId" clId="{A95806A2-644F-444A-BC18-AB09FF43B90D}" dt="2020-04-26T23:05:11.772" v="320"/>
          <ac:picMkLst>
            <pc:docMk/>
            <pc:sldMk cId="2185908454" sldId="257"/>
            <ac:picMk id="26" creationId="{E1E50E49-E907-4336-956D-5306C526A6DD}"/>
          </ac:picMkLst>
        </pc:picChg>
        <pc:picChg chg="add del">
          <ac:chgData name="gojhchoi99@gmail.com" userId="7c3550ba10e1e361" providerId="LiveId" clId="{A95806A2-644F-444A-BC18-AB09FF43B90D}" dt="2020-04-26T23:05:11.772" v="320"/>
          <ac:picMkLst>
            <pc:docMk/>
            <pc:sldMk cId="2185908454" sldId="257"/>
            <ac:picMk id="27" creationId="{38AE1CB6-BC11-4AA5-859B-F599994232C4}"/>
          </ac:picMkLst>
        </pc:picChg>
        <pc:picChg chg="add del">
          <ac:chgData name="gojhchoi99@gmail.com" userId="7c3550ba10e1e361" providerId="LiveId" clId="{A95806A2-644F-444A-BC18-AB09FF43B90D}" dt="2020-04-26T23:07:33.460" v="347"/>
          <ac:picMkLst>
            <pc:docMk/>
            <pc:sldMk cId="2185908454" sldId="257"/>
            <ac:picMk id="28" creationId="{ED30846F-5944-4844-8563-60A99A68D700}"/>
          </ac:picMkLst>
        </pc:picChg>
        <pc:picChg chg="add del">
          <ac:chgData name="gojhchoi99@gmail.com" userId="7c3550ba10e1e361" providerId="LiveId" clId="{A95806A2-644F-444A-BC18-AB09FF43B90D}" dt="2020-04-26T23:07:33.460" v="347"/>
          <ac:picMkLst>
            <pc:docMk/>
            <pc:sldMk cId="2185908454" sldId="257"/>
            <ac:picMk id="29" creationId="{7670D2A0-A8BD-40A3-9058-F16310FC514A}"/>
          </ac:picMkLst>
        </pc:picChg>
        <pc:picChg chg="add mod">
          <ac:chgData name="gojhchoi99@gmail.com" userId="7c3550ba10e1e361" providerId="LiveId" clId="{A95806A2-644F-444A-BC18-AB09FF43B90D}" dt="2020-04-26T23:46:26.251" v="688" actId="1037"/>
          <ac:picMkLst>
            <pc:docMk/>
            <pc:sldMk cId="2185908454" sldId="257"/>
            <ac:picMk id="47" creationId="{6CA27E38-998D-4453-BD36-FC2A81459FA5}"/>
          </ac:picMkLst>
        </pc:picChg>
        <pc:picChg chg="add del mod">
          <ac:chgData name="gojhchoi99@gmail.com" userId="7c3550ba10e1e361" providerId="LiveId" clId="{A95806A2-644F-444A-BC18-AB09FF43B90D}" dt="2020-04-26T23:30:03.534" v="535" actId="478"/>
          <ac:picMkLst>
            <pc:docMk/>
            <pc:sldMk cId="2185908454" sldId="257"/>
            <ac:picMk id="59" creationId="{38CD9163-8FCF-4423-B4AD-006CC75384A2}"/>
          </ac:picMkLst>
        </pc:picChg>
      </pc:sldChg>
      <pc:sldChg chg="addSp modSp add ord modAnim">
        <pc:chgData name="gojhchoi99@gmail.com" userId="7c3550ba10e1e361" providerId="LiveId" clId="{A95806A2-644F-444A-BC18-AB09FF43B90D}" dt="2020-04-27T05:46:11.272" v="2539"/>
        <pc:sldMkLst>
          <pc:docMk/>
          <pc:sldMk cId="1857054354" sldId="258"/>
        </pc:sldMkLst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2" creationId="{44EC4656-2150-4BE6-9849-05A4E303324A}"/>
          </ac:spMkLst>
        </pc:spChg>
        <pc:spChg chg="add mod">
          <ac:chgData name="gojhchoi99@gmail.com" userId="7c3550ba10e1e361" providerId="LiveId" clId="{A95806A2-644F-444A-BC18-AB09FF43B90D}" dt="2020-04-26T23:47:59.530" v="698" actId="20577"/>
          <ac:spMkLst>
            <pc:docMk/>
            <pc:sldMk cId="1857054354" sldId="258"/>
            <ac:spMk id="3" creationId="{E72BC80F-967A-4861-9DFA-F7F13C4F71F9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4" creationId="{0299F08B-D781-40EE-8CA3-03E9E2D97638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5" creationId="{E7C1BBF6-5F27-4B41-892C-05C2D7232664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6" creationId="{5F178504-E280-4841-AD87-E520E7EA425E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7" creationId="{48F68297-028E-4009-A96A-1E4B2F85E0B6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8" creationId="{07F7C206-E6CD-490A-B7E4-171B49A60359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9" creationId="{3DABBE17-33C8-476A-B7D4-7515D2204DD1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0" creationId="{0A5CEBE5-883E-4FB3-8D8E-EA5C79434575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1" creationId="{A314A206-4734-4576-BBA3-ADBC312951A2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2" creationId="{38E91D98-0122-4214-876D-93E98A2E2B1C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3" creationId="{1F57A61D-CF38-4B31-8FF3-9FFEC2FD0AB7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4" creationId="{766D1FAF-554A-4B12-9BB7-F49B9EE86739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5" creationId="{52A42C20-8382-4D9B-97FD-8523D75E9707}"/>
          </ac:spMkLst>
        </pc:spChg>
        <pc:spChg chg="add mod">
          <ac:chgData name="gojhchoi99@gmail.com" userId="7c3550ba10e1e361" providerId="LiveId" clId="{A95806A2-644F-444A-BC18-AB09FF43B90D}" dt="2020-04-27T00:56:58.747" v="908" actId="1076"/>
          <ac:spMkLst>
            <pc:docMk/>
            <pc:sldMk cId="1857054354" sldId="258"/>
            <ac:spMk id="16" creationId="{F032881C-FDFD-4C73-894F-C41C7981B724}"/>
          </ac:spMkLst>
        </pc:spChg>
        <pc:spChg chg="add">
          <ac:chgData name="gojhchoi99@gmail.com" userId="7c3550ba10e1e361" providerId="LiveId" clId="{A95806A2-644F-444A-BC18-AB09FF43B90D}" dt="2020-04-27T00:38:52.874" v="777"/>
          <ac:spMkLst>
            <pc:docMk/>
            <pc:sldMk cId="1857054354" sldId="258"/>
            <ac:spMk id="17" creationId="{60DF0EDB-2E8E-47A8-ACC5-F3C1AAAAD59B}"/>
          </ac:spMkLst>
        </pc:spChg>
        <pc:spChg chg="mod">
          <ac:chgData name="gojhchoi99@gmail.com" userId="7c3550ba10e1e361" providerId="LiveId" clId="{A95806A2-644F-444A-BC18-AB09FF43B90D}" dt="2020-04-27T00:47:14.232" v="876" actId="1076"/>
          <ac:spMkLst>
            <pc:docMk/>
            <pc:sldMk cId="1857054354" sldId="258"/>
            <ac:spMk id="20" creationId="{8635CC84-597D-4AB7-91E9-E65741120442}"/>
          </ac:spMkLst>
        </pc:spChg>
        <pc:spChg chg="mod">
          <ac:chgData name="gojhchoi99@gmail.com" userId="7c3550ba10e1e361" providerId="LiveId" clId="{A95806A2-644F-444A-BC18-AB09FF43B90D}" dt="2020-04-27T00:45:24.464" v="853" actId="20577"/>
          <ac:spMkLst>
            <pc:docMk/>
            <pc:sldMk cId="1857054354" sldId="258"/>
            <ac:spMk id="27" creationId="{5B6E81C6-5668-4C3E-815E-3D9F25D38920}"/>
          </ac:spMkLst>
        </pc:spChg>
        <pc:spChg chg="mod">
          <ac:chgData name="gojhchoi99@gmail.com" userId="7c3550ba10e1e361" providerId="LiveId" clId="{A95806A2-644F-444A-BC18-AB09FF43B90D}" dt="2020-04-27T00:47:22.216" v="877" actId="1076"/>
          <ac:spMkLst>
            <pc:docMk/>
            <pc:sldMk cId="1857054354" sldId="258"/>
            <ac:spMk id="28" creationId="{F334032E-52C4-414A-BBE5-0CBF5453D112}"/>
          </ac:spMkLst>
        </pc:spChg>
        <pc:spChg chg="mod">
          <ac:chgData name="gojhchoi99@gmail.com" userId="7c3550ba10e1e361" providerId="LiveId" clId="{A95806A2-644F-444A-BC18-AB09FF43B90D}" dt="2020-04-27T00:45:36.308" v="860" actId="20577"/>
          <ac:spMkLst>
            <pc:docMk/>
            <pc:sldMk cId="1857054354" sldId="258"/>
            <ac:spMk id="29" creationId="{0376C775-ED67-4139-B0FC-7F23313FFC4C}"/>
          </ac:spMkLst>
        </pc:spChg>
        <pc:spChg chg="mod">
          <ac:chgData name="gojhchoi99@gmail.com" userId="7c3550ba10e1e361" providerId="LiveId" clId="{A95806A2-644F-444A-BC18-AB09FF43B90D}" dt="2020-04-27T00:45:39.590" v="863" actId="20577"/>
          <ac:spMkLst>
            <pc:docMk/>
            <pc:sldMk cId="1857054354" sldId="258"/>
            <ac:spMk id="30" creationId="{B3E57E2F-BF60-47C3-BFE3-216BF5CDD3DF}"/>
          </ac:spMkLst>
        </pc:spChg>
        <pc:spChg chg="mod">
          <ac:chgData name="gojhchoi99@gmail.com" userId="7c3550ba10e1e361" providerId="LiveId" clId="{A95806A2-644F-444A-BC18-AB09FF43B90D}" dt="2020-04-27T00:45:43.687" v="866" actId="20577"/>
          <ac:spMkLst>
            <pc:docMk/>
            <pc:sldMk cId="1857054354" sldId="258"/>
            <ac:spMk id="31" creationId="{269528C2-A920-449B-A5D9-6D2012E0B15C}"/>
          </ac:spMkLst>
        </pc:spChg>
        <pc:spChg chg="mod">
          <ac:chgData name="gojhchoi99@gmail.com" userId="7c3550ba10e1e361" providerId="LiveId" clId="{A95806A2-644F-444A-BC18-AB09FF43B90D}" dt="2020-04-27T00:45:46.335" v="869" actId="20577"/>
          <ac:spMkLst>
            <pc:docMk/>
            <pc:sldMk cId="1857054354" sldId="258"/>
            <ac:spMk id="32" creationId="{1352BA88-03D2-4523-8578-284ACF879EF8}"/>
          </ac:spMkLst>
        </pc:spChg>
        <pc:spChg chg="mod">
          <ac:chgData name="gojhchoi99@gmail.com" userId="7c3550ba10e1e361" providerId="LiveId" clId="{A95806A2-644F-444A-BC18-AB09FF43B90D}" dt="2020-04-27T00:45:49.221" v="872" actId="20577"/>
          <ac:spMkLst>
            <pc:docMk/>
            <pc:sldMk cId="1857054354" sldId="258"/>
            <ac:spMk id="33" creationId="{09E42CCC-0733-4663-8803-EC297B415FC3}"/>
          </ac:spMkLst>
        </pc:spChg>
        <pc:grpChg chg="add mod">
          <ac:chgData name="gojhchoi99@gmail.com" userId="7c3550ba10e1e361" providerId="LiveId" clId="{A95806A2-644F-444A-BC18-AB09FF43B90D}" dt="2020-04-27T00:56:58.747" v="908" actId="1076"/>
          <ac:grpSpMkLst>
            <pc:docMk/>
            <pc:sldMk cId="1857054354" sldId="258"/>
            <ac:grpSpMk id="18" creationId="{D1901181-31FE-4C6E-ACEC-0995507367BA}"/>
          </ac:grpSpMkLst>
        </pc:grpChg>
        <pc:grpChg chg="add mod">
          <ac:chgData name="gojhchoi99@gmail.com" userId="7c3550ba10e1e361" providerId="LiveId" clId="{A95806A2-644F-444A-BC18-AB09FF43B90D}" dt="2020-04-27T00:56:58.747" v="908" actId="1076"/>
          <ac:grpSpMkLst>
            <pc:docMk/>
            <pc:sldMk cId="1857054354" sldId="258"/>
            <ac:grpSpMk id="26" creationId="{223356EA-B2FC-40C4-9A60-7F3C408431BA}"/>
          </ac:grpSpMkLst>
        </pc:grpChg>
      </pc:sldChg>
      <pc:sldChg chg="addSp delSp modSp add addAnim delAnim modAnim">
        <pc:chgData name="gojhchoi99@gmail.com" userId="7c3550ba10e1e361" providerId="LiveId" clId="{A95806A2-644F-444A-BC18-AB09FF43B90D}" dt="2020-04-29T00:43:37.462" v="3716" actId="20577"/>
        <pc:sldMkLst>
          <pc:docMk/>
          <pc:sldMk cId="2148221387" sldId="259"/>
        </pc:sldMkLst>
        <pc:spChg chg="add mod topLvl">
          <ac:chgData name="gojhchoi99@gmail.com" userId="7c3550ba10e1e361" providerId="LiveId" clId="{A95806A2-644F-444A-BC18-AB09FF43B90D}" dt="2020-04-27T01:54:30.818" v="1056" actId="165"/>
          <ac:spMkLst>
            <pc:docMk/>
            <pc:sldMk cId="2148221387" sldId="259"/>
            <ac:spMk id="2" creationId="{E0DDEEFF-7820-461E-A74E-B62F229ACFB4}"/>
          </ac:spMkLst>
        </pc:spChg>
        <pc:spChg chg="add mod">
          <ac:chgData name="gojhchoi99@gmail.com" userId="7c3550ba10e1e361" providerId="LiveId" clId="{A95806A2-644F-444A-BC18-AB09FF43B90D}" dt="2020-04-27T01:13:10.040" v="1024" actId="1076"/>
          <ac:spMkLst>
            <pc:docMk/>
            <pc:sldMk cId="2148221387" sldId="259"/>
            <ac:spMk id="3" creationId="{9F816FBE-E808-4266-9DC4-57BE5F810F70}"/>
          </ac:spMkLst>
        </pc:spChg>
        <pc:spChg chg="add mod topLvl">
          <ac:chgData name="gojhchoi99@gmail.com" userId="7c3550ba10e1e361" providerId="LiveId" clId="{A95806A2-644F-444A-BC18-AB09FF43B90D}" dt="2020-04-27T01:54:30.818" v="1056" actId="165"/>
          <ac:spMkLst>
            <pc:docMk/>
            <pc:sldMk cId="2148221387" sldId="259"/>
            <ac:spMk id="4" creationId="{F3DBC10B-2CD7-4BFF-8BA0-351F78EB1A88}"/>
          </ac:spMkLst>
        </pc:spChg>
        <pc:spChg chg="add mod topLvl">
          <ac:chgData name="gojhchoi99@gmail.com" userId="7c3550ba10e1e361" providerId="LiveId" clId="{A95806A2-644F-444A-BC18-AB09FF43B90D}" dt="2020-04-27T01:54:30.818" v="1056" actId="165"/>
          <ac:spMkLst>
            <pc:docMk/>
            <pc:sldMk cId="2148221387" sldId="259"/>
            <ac:spMk id="5" creationId="{E3E6E8F7-5F0F-45B9-8BFA-499CC7E6B408}"/>
          </ac:spMkLst>
        </pc:spChg>
        <pc:spChg chg="add mod topLvl">
          <ac:chgData name="gojhchoi99@gmail.com" userId="7c3550ba10e1e361" providerId="LiveId" clId="{A95806A2-644F-444A-BC18-AB09FF43B90D}" dt="2020-04-27T01:54:30.818" v="1056" actId="165"/>
          <ac:spMkLst>
            <pc:docMk/>
            <pc:sldMk cId="2148221387" sldId="259"/>
            <ac:spMk id="6" creationId="{37ACE1C2-BEA3-45BA-9DB5-8F32F7454796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7" creationId="{92725212-BC36-4D64-91C5-CB25D92E40FF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8" creationId="{F60D61A0-A7B2-495C-BF83-E3E98C8D4066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9" creationId="{DE3E92B9-357E-4D48-ABE7-0F13D250E183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10" creationId="{8A8A898A-312E-47D6-A53A-344524E21B5D}"/>
          </ac:spMkLst>
        </pc:spChg>
        <pc:spChg chg="add mod topLvl">
          <ac:chgData name="gojhchoi99@gmail.com" userId="7c3550ba10e1e361" providerId="LiveId" clId="{A95806A2-644F-444A-BC18-AB09FF43B90D}" dt="2020-04-27T01:54:30.818" v="1056" actId="165"/>
          <ac:spMkLst>
            <pc:docMk/>
            <pc:sldMk cId="2148221387" sldId="259"/>
            <ac:spMk id="11" creationId="{C73806DB-8BF8-40AE-A549-2616830A8505}"/>
          </ac:spMkLst>
        </pc:spChg>
        <pc:spChg chg="add del">
          <ac:chgData name="gojhchoi99@gmail.com" userId="7c3550ba10e1e361" providerId="LiveId" clId="{A95806A2-644F-444A-BC18-AB09FF43B90D}" dt="2020-04-27T00:57:31.403" v="910" actId="478"/>
          <ac:spMkLst>
            <pc:docMk/>
            <pc:sldMk cId="2148221387" sldId="259"/>
            <ac:spMk id="12" creationId="{E4201FAA-59B4-4F1A-83FC-A46CC9CCD2CB}"/>
          </ac:spMkLst>
        </pc:spChg>
        <pc:spChg chg="add del mod">
          <ac:chgData name="gojhchoi99@gmail.com" userId="7c3550ba10e1e361" providerId="LiveId" clId="{A95806A2-644F-444A-BC18-AB09FF43B90D}" dt="2020-04-27T00:57:31.403" v="910" actId="478"/>
          <ac:spMkLst>
            <pc:docMk/>
            <pc:sldMk cId="2148221387" sldId="259"/>
            <ac:spMk id="13" creationId="{A5D7566B-C5AA-4B01-9D13-93A6EB895960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14" creationId="{B2389010-393B-4130-8AF5-F719061D2506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15" creationId="{8A858997-AFF6-43B9-B43C-776BD021F7EB}"/>
          </ac:spMkLst>
        </pc:spChg>
        <pc:spChg chg="add del">
          <ac:chgData name="gojhchoi99@gmail.com" userId="7c3550ba10e1e361" providerId="LiveId" clId="{A95806A2-644F-444A-BC18-AB09FF43B90D}" dt="2020-04-27T00:39:22.472" v="791" actId="478"/>
          <ac:spMkLst>
            <pc:docMk/>
            <pc:sldMk cId="2148221387" sldId="259"/>
            <ac:spMk id="16" creationId="{E060DC4A-4FCB-4A42-AF7A-FBB924E2099E}"/>
          </ac:spMkLst>
        </pc:spChg>
        <pc:spChg chg="add">
          <ac:chgData name="gojhchoi99@gmail.com" userId="7c3550ba10e1e361" providerId="LiveId" clId="{A95806A2-644F-444A-BC18-AB09FF43B90D}" dt="2020-04-27T00:39:13.345" v="790"/>
          <ac:spMkLst>
            <pc:docMk/>
            <pc:sldMk cId="2148221387" sldId="259"/>
            <ac:spMk id="17" creationId="{0C17C0DB-713E-4431-A321-7EC3F8AF5CDB}"/>
          </ac:spMkLst>
        </pc:spChg>
        <pc:spChg chg="add mod">
          <ac:chgData name="gojhchoi99@gmail.com" userId="7c3550ba10e1e361" providerId="LiveId" clId="{A95806A2-644F-444A-BC18-AB09FF43B90D}" dt="2020-04-27T00:43:10.716" v="833" actId="164"/>
          <ac:spMkLst>
            <pc:docMk/>
            <pc:sldMk cId="2148221387" sldId="259"/>
            <ac:spMk id="18" creationId="{2B819C2D-E970-4BE6-9EE4-E983F7DDD5B0}"/>
          </ac:spMkLst>
        </pc:spChg>
        <pc:spChg chg="add mod">
          <ac:chgData name="gojhchoi99@gmail.com" userId="7c3550ba10e1e361" providerId="LiveId" clId="{A95806A2-644F-444A-BC18-AB09FF43B90D}" dt="2020-04-27T00:43:38.060" v="836" actId="1076"/>
          <ac:spMkLst>
            <pc:docMk/>
            <pc:sldMk cId="2148221387" sldId="259"/>
            <ac:spMk id="19" creationId="{6535EAFF-AAD8-4467-9DE6-1F20F5318F75}"/>
          </ac:spMkLst>
        </pc:spChg>
        <pc:spChg chg="add del mod">
          <ac:chgData name="gojhchoi99@gmail.com" userId="7c3550ba10e1e361" providerId="LiveId" clId="{A95806A2-644F-444A-BC18-AB09FF43B90D}" dt="2020-04-27T00:41:36.202" v="808" actId="478"/>
          <ac:spMkLst>
            <pc:docMk/>
            <pc:sldMk cId="2148221387" sldId="259"/>
            <ac:spMk id="20" creationId="{BA6CD19D-79E4-4F86-B70B-21E05EA0B50E}"/>
          </ac:spMkLst>
        </pc:spChg>
        <pc:spChg chg="add mod">
          <ac:chgData name="gojhchoi99@gmail.com" userId="7c3550ba10e1e361" providerId="LiveId" clId="{A95806A2-644F-444A-BC18-AB09FF43B90D}" dt="2020-04-27T00:43:46.264" v="837" actId="1076"/>
          <ac:spMkLst>
            <pc:docMk/>
            <pc:sldMk cId="2148221387" sldId="259"/>
            <ac:spMk id="21" creationId="{0BCB154B-3B6F-466B-B824-EDD46A52046F}"/>
          </ac:spMkLst>
        </pc:spChg>
        <pc:spChg chg="add mod">
          <ac:chgData name="gojhchoi99@gmail.com" userId="7c3550ba10e1e361" providerId="LiveId" clId="{A95806A2-644F-444A-BC18-AB09FF43B90D}" dt="2020-04-27T00:44:17.264" v="840" actId="1076"/>
          <ac:spMkLst>
            <pc:docMk/>
            <pc:sldMk cId="2148221387" sldId="259"/>
            <ac:spMk id="22" creationId="{E567B250-7E91-4522-A167-888FDC8EF894}"/>
          </ac:spMkLst>
        </pc:spChg>
        <pc:spChg chg="add mod">
          <ac:chgData name="gojhchoi99@gmail.com" userId="7c3550ba10e1e361" providerId="LiveId" clId="{A95806A2-644F-444A-BC18-AB09FF43B90D}" dt="2020-04-27T00:44:11.386" v="839" actId="1076"/>
          <ac:spMkLst>
            <pc:docMk/>
            <pc:sldMk cId="2148221387" sldId="259"/>
            <ac:spMk id="23" creationId="{CD206254-1202-43CD-B87B-106740DCED25}"/>
          </ac:spMkLst>
        </pc:spChg>
        <pc:spChg chg="add del mod">
          <ac:chgData name="gojhchoi99@gmail.com" userId="7c3550ba10e1e361" providerId="LiveId" clId="{A95806A2-644F-444A-BC18-AB09FF43B90D}" dt="2020-04-27T00:57:55.066" v="912" actId="21"/>
          <ac:spMkLst>
            <pc:docMk/>
            <pc:sldMk cId="2148221387" sldId="259"/>
            <ac:spMk id="24" creationId="{4A9FAD17-38DA-4445-9A41-CC19F205B0A9}"/>
          </ac:spMkLst>
        </pc:spChg>
        <pc:spChg chg="add del mod">
          <ac:chgData name="gojhchoi99@gmail.com" userId="7c3550ba10e1e361" providerId="LiveId" clId="{A95806A2-644F-444A-BC18-AB09FF43B90D}" dt="2020-04-27T00:57:59.520" v="913" actId="21"/>
          <ac:spMkLst>
            <pc:docMk/>
            <pc:sldMk cId="2148221387" sldId="259"/>
            <ac:spMk id="25" creationId="{82FE1C51-59D2-41C3-9B03-69BDF2886F4A}"/>
          </ac:spMkLst>
        </pc:spChg>
        <pc:spChg chg="mod topLvl">
          <ac:chgData name="gojhchoi99@gmail.com" userId="7c3550ba10e1e361" providerId="LiveId" clId="{A95806A2-644F-444A-BC18-AB09FF43B90D}" dt="2020-04-27T01:00:02.335" v="933" actId="164"/>
          <ac:spMkLst>
            <pc:docMk/>
            <pc:sldMk cId="2148221387" sldId="259"/>
            <ac:spMk id="28" creationId="{560BFC64-8041-4FD0-9872-A314F7C722EC}"/>
          </ac:spMkLst>
        </pc:spChg>
        <pc:spChg chg="mod topLvl">
          <ac:chgData name="gojhchoi99@gmail.com" userId="7c3550ba10e1e361" providerId="LiveId" clId="{A95806A2-644F-444A-BC18-AB09FF43B90D}" dt="2020-04-27T01:00:02.335" v="933" actId="164"/>
          <ac:spMkLst>
            <pc:docMk/>
            <pc:sldMk cId="2148221387" sldId="259"/>
            <ac:spMk id="29" creationId="{7E971C00-3EB4-41D1-A9BC-1EB8F8C576E5}"/>
          </ac:spMkLst>
        </pc:spChg>
        <pc:spChg chg="mod topLvl">
          <ac:chgData name="gojhchoi99@gmail.com" userId="7c3550ba10e1e361" providerId="LiveId" clId="{A95806A2-644F-444A-BC18-AB09FF43B90D}" dt="2020-04-27T01:00:02.335" v="933" actId="164"/>
          <ac:spMkLst>
            <pc:docMk/>
            <pc:sldMk cId="2148221387" sldId="259"/>
            <ac:spMk id="30" creationId="{5BADFE4E-E7CD-4ECE-B7FD-6526BBEA8FD7}"/>
          </ac:spMkLst>
        </pc:spChg>
        <pc:spChg chg="mod topLvl">
          <ac:chgData name="gojhchoi99@gmail.com" userId="7c3550ba10e1e361" providerId="LiveId" clId="{A95806A2-644F-444A-BC18-AB09FF43B90D}" dt="2020-04-27T01:00:02.335" v="933" actId="164"/>
          <ac:spMkLst>
            <pc:docMk/>
            <pc:sldMk cId="2148221387" sldId="259"/>
            <ac:spMk id="31" creationId="{7845AD92-D538-46F6-A8BB-99936768E8E4}"/>
          </ac:spMkLst>
        </pc:spChg>
        <pc:spChg chg="mod topLvl">
          <ac:chgData name="gojhchoi99@gmail.com" userId="7c3550ba10e1e361" providerId="LiveId" clId="{A95806A2-644F-444A-BC18-AB09FF43B90D}" dt="2020-04-27T01:04:17.787" v="962" actId="1076"/>
          <ac:spMkLst>
            <pc:docMk/>
            <pc:sldMk cId="2148221387" sldId="259"/>
            <ac:spMk id="32" creationId="{70A03007-52DD-4165-B9BE-1FD860D5F8C0}"/>
          </ac:spMkLst>
        </pc:spChg>
        <pc:spChg chg="add del">
          <ac:chgData name="gojhchoi99@gmail.com" userId="7c3550ba10e1e361" providerId="LiveId" clId="{A95806A2-644F-444A-BC18-AB09FF43B90D}" dt="2020-04-27T02:09:58.823" v="1286"/>
          <ac:spMkLst>
            <pc:docMk/>
            <pc:sldMk cId="2148221387" sldId="259"/>
            <ac:spMk id="33" creationId="{90240218-87C3-4D69-9F3F-CD29282ACFB0}"/>
          </ac:spMkLst>
        </pc:spChg>
        <pc:spChg chg="del">
          <ac:chgData name="gojhchoi99@gmail.com" userId="7c3550ba10e1e361" providerId="LiveId" clId="{A95806A2-644F-444A-BC18-AB09FF43B90D}" dt="2020-04-27T00:57:49.583" v="911" actId="478"/>
          <ac:spMkLst>
            <pc:docMk/>
            <pc:sldMk cId="2148221387" sldId="259"/>
            <ac:spMk id="33" creationId="{F04A135C-B338-4FEE-9298-FC393F1C3F92}"/>
          </ac:spMkLst>
        </pc:spChg>
        <pc:spChg chg="del">
          <ac:chgData name="gojhchoi99@gmail.com" userId="7c3550ba10e1e361" providerId="LiveId" clId="{A95806A2-644F-444A-BC18-AB09FF43B90D}" dt="2020-04-27T00:57:49.583" v="911" actId="478"/>
          <ac:spMkLst>
            <pc:docMk/>
            <pc:sldMk cId="2148221387" sldId="259"/>
            <ac:spMk id="34" creationId="{A6C3BFF1-957F-4AEB-B8B1-A4A8B54D657A}"/>
          </ac:spMkLst>
        </pc:spChg>
        <pc:spChg chg="add del">
          <ac:chgData name="gojhchoi99@gmail.com" userId="7c3550ba10e1e361" providerId="LiveId" clId="{A95806A2-644F-444A-BC18-AB09FF43B90D}" dt="2020-04-27T02:09:58.823" v="1286"/>
          <ac:spMkLst>
            <pc:docMk/>
            <pc:sldMk cId="2148221387" sldId="259"/>
            <ac:spMk id="34" creationId="{C5AA8DE6-AE67-43C1-83B6-D1D3307089D6}"/>
          </ac:spMkLst>
        </pc:spChg>
        <pc:spChg chg="add del">
          <ac:chgData name="gojhchoi99@gmail.com" userId="7c3550ba10e1e361" providerId="LiveId" clId="{A95806A2-644F-444A-BC18-AB09FF43B90D}" dt="2020-04-27T02:09:58.823" v="1286"/>
          <ac:spMkLst>
            <pc:docMk/>
            <pc:sldMk cId="2148221387" sldId="259"/>
            <ac:spMk id="35" creationId="{B874BBE1-7E59-484D-9428-69A8134B7E75}"/>
          </ac:spMkLst>
        </pc:spChg>
        <pc:spChg chg="mod topLvl">
          <ac:chgData name="gojhchoi99@gmail.com" userId="7c3550ba10e1e361" providerId="LiveId" clId="{A95806A2-644F-444A-BC18-AB09FF43B90D}" dt="2020-04-27T01:54:51.941" v="1062" actId="165"/>
          <ac:spMkLst>
            <pc:docMk/>
            <pc:sldMk cId="2148221387" sldId="259"/>
            <ac:spMk id="39" creationId="{2E2B7EC3-CBA4-4F88-8749-5864DBA67560}"/>
          </ac:spMkLst>
        </pc:spChg>
        <pc:spChg chg="mod topLvl">
          <ac:chgData name="gojhchoi99@gmail.com" userId="7c3550ba10e1e361" providerId="LiveId" clId="{A95806A2-644F-444A-BC18-AB09FF43B90D}" dt="2020-04-27T01:54:51.941" v="1062" actId="165"/>
          <ac:spMkLst>
            <pc:docMk/>
            <pc:sldMk cId="2148221387" sldId="259"/>
            <ac:spMk id="40" creationId="{6855A935-DDE0-4B10-A7D8-4C68F1CD844E}"/>
          </ac:spMkLst>
        </pc:spChg>
        <pc:spChg chg="mod topLvl">
          <ac:chgData name="gojhchoi99@gmail.com" userId="7c3550ba10e1e361" providerId="LiveId" clId="{A95806A2-644F-444A-BC18-AB09FF43B90D}" dt="2020-04-27T01:54:51.941" v="1062" actId="165"/>
          <ac:spMkLst>
            <pc:docMk/>
            <pc:sldMk cId="2148221387" sldId="259"/>
            <ac:spMk id="41" creationId="{887988A2-067F-436C-8286-50EE179B643E}"/>
          </ac:spMkLst>
        </pc:spChg>
        <pc:spChg chg="mod topLvl">
          <ac:chgData name="gojhchoi99@gmail.com" userId="7c3550ba10e1e361" providerId="LiveId" clId="{A95806A2-644F-444A-BC18-AB09FF43B90D}" dt="2020-04-27T01:54:51.941" v="1062" actId="165"/>
          <ac:spMkLst>
            <pc:docMk/>
            <pc:sldMk cId="2148221387" sldId="259"/>
            <ac:spMk id="42" creationId="{472B9705-740E-4D4D-874B-21D0050D8059}"/>
          </ac:spMkLst>
        </pc:spChg>
        <pc:spChg chg="mod topLvl">
          <ac:chgData name="gojhchoi99@gmail.com" userId="7c3550ba10e1e361" providerId="LiveId" clId="{A95806A2-644F-444A-BC18-AB09FF43B90D}" dt="2020-04-27T01:54:51.941" v="1062" actId="165"/>
          <ac:spMkLst>
            <pc:docMk/>
            <pc:sldMk cId="2148221387" sldId="259"/>
            <ac:spMk id="43" creationId="{094E3C34-418B-400B-AD9D-194382F613E9}"/>
          </ac:spMkLst>
        </pc:spChg>
        <pc:spChg chg="mod">
          <ac:chgData name="gojhchoi99@gmail.com" userId="7c3550ba10e1e361" providerId="LiveId" clId="{A95806A2-644F-444A-BC18-AB09FF43B90D}" dt="2020-04-29T00:43:19.916" v="3704" actId="20577"/>
          <ac:spMkLst>
            <pc:docMk/>
            <pc:sldMk cId="2148221387" sldId="259"/>
            <ac:spMk id="45" creationId="{FC3F4DA8-FFC0-4FD7-ACF9-EA76F254476C}"/>
          </ac:spMkLst>
        </pc:spChg>
        <pc:spChg chg="mod">
          <ac:chgData name="gojhchoi99@gmail.com" userId="7c3550ba10e1e361" providerId="LiveId" clId="{A95806A2-644F-444A-BC18-AB09FF43B90D}" dt="2020-04-29T00:43:23.960" v="3706" actId="20577"/>
          <ac:spMkLst>
            <pc:docMk/>
            <pc:sldMk cId="2148221387" sldId="259"/>
            <ac:spMk id="46" creationId="{E9E32AB1-E1C7-42FF-95C5-A316C9731E61}"/>
          </ac:spMkLst>
        </pc:spChg>
        <pc:spChg chg="mod">
          <ac:chgData name="gojhchoi99@gmail.com" userId="7c3550ba10e1e361" providerId="LiveId" clId="{A95806A2-644F-444A-BC18-AB09FF43B90D}" dt="2020-04-29T00:43:26.497" v="3708" actId="20577"/>
          <ac:spMkLst>
            <pc:docMk/>
            <pc:sldMk cId="2148221387" sldId="259"/>
            <ac:spMk id="47" creationId="{CD9A0D2C-1D6D-4D87-B8C6-CA0F302DAB45}"/>
          </ac:spMkLst>
        </pc:spChg>
        <pc:spChg chg="mod">
          <ac:chgData name="gojhchoi99@gmail.com" userId="7c3550ba10e1e361" providerId="LiveId" clId="{A95806A2-644F-444A-BC18-AB09FF43B90D}" dt="2020-04-29T00:43:31.017" v="3712" actId="20577"/>
          <ac:spMkLst>
            <pc:docMk/>
            <pc:sldMk cId="2148221387" sldId="259"/>
            <ac:spMk id="48" creationId="{47A32831-0127-423C-8999-0CB618C44C55}"/>
          </ac:spMkLst>
        </pc:spChg>
        <pc:spChg chg="mod">
          <ac:chgData name="gojhchoi99@gmail.com" userId="7c3550ba10e1e361" providerId="LiveId" clId="{A95806A2-644F-444A-BC18-AB09FF43B90D}" dt="2020-04-29T00:43:37.462" v="3716" actId="20577"/>
          <ac:spMkLst>
            <pc:docMk/>
            <pc:sldMk cId="2148221387" sldId="259"/>
            <ac:spMk id="49" creationId="{A8503B84-DE8E-4EEB-A499-34C7DF6A82EA}"/>
          </ac:spMkLst>
        </pc:spChg>
        <pc:spChg chg="add del mod">
          <ac:chgData name="gojhchoi99@gmail.com" userId="7c3550ba10e1e361" providerId="LiveId" clId="{A95806A2-644F-444A-BC18-AB09FF43B90D}" dt="2020-04-27T01:09:50.275" v="1007" actId="478"/>
          <ac:spMkLst>
            <pc:docMk/>
            <pc:sldMk cId="2148221387" sldId="259"/>
            <ac:spMk id="50" creationId="{25B79A8A-604E-4498-AEE4-114F4C054098}"/>
          </ac:spMkLst>
        </pc:spChg>
        <pc:spChg chg="add del">
          <ac:chgData name="gojhchoi99@gmail.com" userId="7c3550ba10e1e361" providerId="LiveId" clId="{A95806A2-644F-444A-BC18-AB09FF43B90D}" dt="2020-04-27T02:09:58.823" v="1286"/>
          <ac:spMkLst>
            <pc:docMk/>
            <pc:sldMk cId="2148221387" sldId="259"/>
            <ac:spMk id="50" creationId="{9582F887-D999-4FBD-A2C5-F5AAD63FE724}"/>
          </ac:spMkLst>
        </pc:spChg>
        <pc:spChg chg="add del mod">
          <ac:chgData name="gojhchoi99@gmail.com" userId="7c3550ba10e1e361" providerId="LiveId" clId="{A95806A2-644F-444A-BC18-AB09FF43B90D}" dt="2020-04-27T01:15:46.793" v="1043" actId="478"/>
          <ac:spMkLst>
            <pc:docMk/>
            <pc:sldMk cId="2148221387" sldId="259"/>
            <ac:spMk id="51" creationId="{1ACE1213-F3B3-40F2-8F11-EAD5866D4588}"/>
          </ac:spMkLst>
        </pc:spChg>
        <pc:grpChg chg="add del mod">
          <ac:chgData name="gojhchoi99@gmail.com" userId="7c3550ba10e1e361" providerId="LiveId" clId="{A95806A2-644F-444A-BC18-AB09FF43B90D}" dt="2020-04-27T00:58:31.118" v="918" actId="21"/>
          <ac:grpSpMkLst>
            <pc:docMk/>
            <pc:sldMk cId="2148221387" sldId="259"/>
            <ac:grpSpMk id="26" creationId="{5603AFD1-077D-4B60-A97C-B86F31AF8E02}"/>
          </ac:grpSpMkLst>
        </pc:grpChg>
        <pc:grpChg chg="add del mod">
          <ac:chgData name="gojhchoi99@gmail.com" userId="7c3550ba10e1e361" providerId="LiveId" clId="{A95806A2-644F-444A-BC18-AB09FF43B90D}" dt="2020-04-27T00:59:30.494" v="929" actId="165"/>
          <ac:grpSpMkLst>
            <pc:docMk/>
            <pc:sldMk cId="2148221387" sldId="259"/>
            <ac:grpSpMk id="27" creationId="{BA6A3619-C49C-40D3-959B-4E4601FCE218}"/>
          </ac:grpSpMkLst>
        </pc:grpChg>
        <pc:grpChg chg="add mod">
          <ac:chgData name="gojhchoi99@gmail.com" userId="7c3550ba10e1e361" providerId="LiveId" clId="{A95806A2-644F-444A-BC18-AB09FF43B90D}" dt="2020-04-27T00:59:11.976" v="925" actId="164"/>
          <ac:grpSpMkLst>
            <pc:docMk/>
            <pc:sldMk cId="2148221387" sldId="259"/>
            <ac:grpSpMk id="35" creationId="{DAD9B1D0-10F9-4E66-A540-973A3B895877}"/>
          </ac:grpSpMkLst>
        </pc:grpChg>
        <pc:grpChg chg="add del mod">
          <ac:chgData name="gojhchoi99@gmail.com" userId="7c3550ba10e1e361" providerId="LiveId" clId="{A95806A2-644F-444A-BC18-AB09FF43B90D}" dt="2020-04-27T01:54:30.818" v="1056" actId="165"/>
          <ac:grpSpMkLst>
            <pc:docMk/>
            <pc:sldMk cId="2148221387" sldId="259"/>
            <ac:grpSpMk id="36" creationId="{FDA433E7-3002-4E43-BE89-D801A6DFEF30}"/>
          </ac:grpSpMkLst>
        </pc:grpChg>
        <pc:grpChg chg="add mod">
          <ac:chgData name="gojhchoi99@gmail.com" userId="7c3550ba10e1e361" providerId="LiveId" clId="{A95806A2-644F-444A-BC18-AB09FF43B90D}" dt="2020-04-27T01:10:05.280" v="1009" actId="1076"/>
          <ac:grpSpMkLst>
            <pc:docMk/>
            <pc:sldMk cId="2148221387" sldId="259"/>
            <ac:grpSpMk id="37" creationId="{CA73C864-B356-4085-8C67-BC4FFC09C460}"/>
          </ac:grpSpMkLst>
        </pc:grpChg>
        <pc:grpChg chg="add del mod">
          <ac:chgData name="gojhchoi99@gmail.com" userId="7c3550ba10e1e361" providerId="LiveId" clId="{A95806A2-644F-444A-BC18-AB09FF43B90D}" dt="2020-04-27T01:54:51.941" v="1062" actId="165"/>
          <ac:grpSpMkLst>
            <pc:docMk/>
            <pc:sldMk cId="2148221387" sldId="259"/>
            <ac:grpSpMk id="38" creationId="{0362DDC5-8964-4B91-9001-7DE73BB908C4}"/>
          </ac:grpSpMkLst>
        </pc:grpChg>
        <pc:grpChg chg="add mod">
          <ac:chgData name="gojhchoi99@gmail.com" userId="7c3550ba10e1e361" providerId="LiveId" clId="{A95806A2-644F-444A-BC18-AB09FF43B90D}" dt="2020-04-27T01:10:05.280" v="1009" actId="1076"/>
          <ac:grpSpMkLst>
            <pc:docMk/>
            <pc:sldMk cId="2148221387" sldId="259"/>
            <ac:grpSpMk id="44" creationId="{144A3679-A48D-414F-86F0-4364E995F34F}"/>
          </ac:grpSpMkLst>
        </pc:grpChg>
      </pc:sldChg>
      <pc:sldChg chg="add del">
        <pc:chgData name="gojhchoi99@gmail.com" userId="7c3550ba10e1e361" providerId="LiveId" clId="{A95806A2-644F-444A-BC18-AB09FF43B90D}" dt="2020-04-27T01:52:19.788" v="1045"/>
        <pc:sldMkLst>
          <pc:docMk/>
          <pc:sldMk cId="394676907" sldId="260"/>
        </pc:sldMkLst>
      </pc:sldChg>
      <pc:sldChg chg="addSp delSp modSp add">
        <pc:chgData name="gojhchoi99@gmail.com" userId="7c3550ba10e1e361" providerId="LiveId" clId="{A95806A2-644F-444A-BC18-AB09FF43B90D}" dt="2020-04-27T01:59:36.676" v="1189"/>
        <pc:sldMkLst>
          <pc:docMk/>
          <pc:sldMk cId="566420508" sldId="260"/>
        </pc:sldMkLst>
        <pc:spChg chg="add mod">
          <ac:chgData name="gojhchoi99@gmail.com" userId="7c3550ba10e1e361" providerId="LiveId" clId="{A95806A2-644F-444A-BC18-AB09FF43B90D}" dt="2020-04-27T01:59:19.642" v="1186" actId="1076"/>
          <ac:spMkLst>
            <pc:docMk/>
            <pc:sldMk cId="566420508" sldId="260"/>
            <ac:spMk id="2" creationId="{1D895254-ACA6-4E64-89A7-99E9DC842E94}"/>
          </ac:spMkLst>
        </pc:spChg>
        <pc:spChg chg="add del">
          <ac:chgData name="gojhchoi99@gmail.com" userId="7c3550ba10e1e361" providerId="LiveId" clId="{A95806A2-644F-444A-BC18-AB09FF43B90D}" dt="2020-04-27T01:59:36.676" v="1189"/>
          <ac:spMkLst>
            <pc:docMk/>
            <pc:sldMk cId="566420508" sldId="260"/>
            <ac:spMk id="3" creationId="{0AD30B43-2591-49DD-ADB6-5764C6BAC878}"/>
          </ac:spMkLst>
        </pc:spChg>
      </pc:sldChg>
      <pc:sldChg chg="addSp delSp modSp add del addAnim delAnim modAnim">
        <pc:chgData name="gojhchoi99@gmail.com" userId="7c3550ba10e1e361" providerId="LiveId" clId="{A95806A2-644F-444A-BC18-AB09FF43B90D}" dt="2020-04-27T05:22:45.755" v="2462" actId="2696"/>
        <pc:sldMkLst>
          <pc:docMk/>
          <pc:sldMk cId="1714607543" sldId="261"/>
        </pc:sldMkLst>
        <pc:spChg chg="add">
          <ac:chgData name="gojhchoi99@gmail.com" userId="7c3550ba10e1e361" providerId="LiveId" clId="{A95806A2-644F-444A-BC18-AB09FF43B90D}" dt="2020-04-27T01:59:50.200" v="1194"/>
          <ac:spMkLst>
            <pc:docMk/>
            <pc:sldMk cId="1714607543" sldId="261"/>
            <ac:spMk id="2" creationId="{E2FBC7FE-918B-46C4-8282-A12C7787EEFF}"/>
          </ac:spMkLst>
        </pc:spChg>
        <pc:spChg chg="add mod">
          <ac:chgData name="gojhchoi99@gmail.com" userId="7c3550ba10e1e361" providerId="LiveId" clId="{A95806A2-644F-444A-BC18-AB09FF43B90D}" dt="2020-04-27T03:30:17.180" v="1913" actId="1076"/>
          <ac:spMkLst>
            <pc:docMk/>
            <pc:sldMk cId="1714607543" sldId="261"/>
            <ac:spMk id="3" creationId="{D97A1E84-4510-468B-8331-E687E4019672}"/>
          </ac:spMkLst>
        </pc:spChg>
        <pc:spChg chg="add mod">
          <ac:chgData name="gojhchoi99@gmail.com" userId="7c3550ba10e1e361" providerId="LiveId" clId="{A95806A2-644F-444A-BC18-AB09FF43B90D}" dt="2020-04-27T03:35:41.283" v="1958" actId="1076"/>
          <ac:spMkLst>
            <pc:docMk/>
            <pc:sldMk cId="1714607543" sldId="261"/>
            <ac:spMk id="4" creationId="{D351782A-F723-4980-A8F0-7B3896CCA3E6}"/>
          </ac:spMkLst>
        </pc:spChg>
        <pc:spChg chg="add del mod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5" creationId="{938C2EDF-6AA8-4701-9E9A-2E2B02A639F1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6" creationId="{10F39EF0-5194-432A-A76E-19FC1612BE2B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7" creationId="{0B86D6DD-9D38-43EC-891E-592225135EB4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8" creationId="{FA8F1DDD-12C5-4E46-9387-BCF8839D0185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9" creationId="{726F749C-1D9B-48D8-8644-C63BE0850D71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0" creationId="{79FC152C-034E-4761-88A5-1A3CFC7AB7EE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1" creationId="{16218652-AF07-441F-85F8-F01B49303589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2" creationId="{F38F630A-1670-4905-A943-E703B513EEDC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3" creationId="{4F76EB0E-E828-4653-8122-AEAFAEAB61D6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4" creationId="{DE3B0027-E6AD-41E5-ADC6-4FEF7CB8E318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5" creationId="{956F88B1-9852-470F-991D-E6CF51D52EA9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6" creationId="{1703E23A-F841-4B91-AC05-1CE59585547D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7" creationId="{A80EA985-D0AD-406F-9436-37709F35E911}"/>
          </ac:spMkLst>
        </pc:spChg>
        <pc:spChg chg="add del">
          <ac:chgData name="gojhchoi99@gmail.com" userId="7c3550ba10e1e361" providerId="LiveId" clId="{A95806A2-644F-444A-BC18-AB09FF43B90D}" dt="2020-04-27T02:02:07.342" v="1210"/>
          <ac:spMkLst>
            <pc:docMk/>
            <pc:sldMk cId="1714607543" sldId="261"/>
            <ac:spMk id="18" creationId="{7A7B0795-E631-4E08-B8AB-B3BFE58CF28F}"/>
          </ac:spMkLst>
        </pc:spChg>
        <pc:spChg chg="add mod">
          <ac:chgData name="gojhchoi99@gmail.com" userId="7c3550ba10e1e361" providerId="LiveId" clId="{A95806A2-644F-444A-BC18-AB09FF43B90D}" dt="2020-04-27T02:30:43.770" v="1448" actId="1076"/>
          <ac:spMkLst>
            <pc:docMk/>
            <pc:sldMk cId="1714607543" sldId="261"/>
            <ac:spMk id="19" creationId="{B8CD4747-3A7D-4470-A1AA-F153E8F9883F}"/>
          </ac:spMkLst>
        </pc:spChg>
        <pc:spChg chg="add mod">
          <ac:chgData name="gojhchoi99@gmail.com" userId="7c3550ba10e1e361" providerId="LiveId" clId="{A95806A2-644F-444A-BC18-AB09FF43B90D}" dt="2020-04-27T02:19:35.151" v="1364" actId="164"/>
          <ac:spMkLst>
            <pc:docMk/>
            <pc:sldMk cId="1714607543" sldId="261"/>
            <ac:spMk id="20" creationId="{0F970FB0-1DB2-455B-98AE-967D0FE16290}"/>
          </ac:spMkLst>
        </pc:spChg>
        <pc:spChg chg="add mod">
          <ac:chgData name="gojhchoi99@gmail.com" userId="7c3550ba10e1e361" providerId="LiveId" clId="{A95806A2-644F-444A-BC18-AB09FF43B90D}" dt="2020-04-27T02:30:49.254" v="1449" actId="1076"/>
          <ac:spMkLst>
            <pc:docMk/>
            <pc:sldMk cId="1714607543" sldId="261"/>
            <ac:spMk id="21" creationId="{E36820A7-3A0D-445D-A0FE-AF6C4DD13726}"/>
          </ac:spMkLst>
        </pc:spChg>
        <pc:spChg chg="add mod">
          <ac:chgData name="gojhchoi99@gmail.com" userId="7c3550ba10e1e361" providerId="LiveId" clId="{A95806A2-644F-444A-BC18-AB09FF43B90D}" dt="2020-04-27T02:30:56.612" v="1450" actId="1076"/>
          <ac:spMkLst>
            <pc:docMk/>
            <pc:sldMk cId="1714607543" sldId="261"/>
            <ac:spMk id="22" creationId="{6E72B2D9-16B7-42F7-86EE-61C08A711433}"/>
          </ac:spMkLst>
        </pc:spChg>
        <pc:spChg chg="add mod">
          <ac:chgData name="gojhchoi99@gmail.com" userId="7c3550ba10e1e361" providerId="LiveId" clId="{A95806A2-644F-444A-BC18-AB09FF43B90D}" dt="2020-04-27T02:31:32.959" v="1455" actId="1076"/>
          <ac:spMkLst>
            <pc:docMk/>
            <pc:sldMk cId="1714607543" sldId="261"/>
            <ac:spMk id="23" creationId="{BA083EA5-28CE-4D2A-A5AA-A46D47B99A35}"/>
          </ac:spMkLst>
        </pc:spChg>
        <pc:spChg chg="add mod">
          <ac:chgData name="gojhchoi99@gmail.com" userId="7c3550ba10e1e361" providerId="LiveId" clId="{A95806A2-644F-444A-BC18-AB09FF43B90D}" dt="2020-04-27T02:31:38.302" v="1456" actId="1076"/>
          <ac:spMkLst>
            <pc:docMk/>
            <pc:sldMk cId="1714607543" sldId="261"/>
            <ac:spMk id="24" creationId="{BD41F4FE-E841-41F2-827C-39AFDF7A83F5}"/>
          </ac:spMkLst>
        </pc:spChg>
        <pc:spChg chg="add mod">
          <ac:chgData name="gojhchoi99@gmail.com" userId="7c3550ba10e1e361" providerId="LiveId" clId="{A95806A2-644F-444A-BC18-AB09FF43B90D}" dt="2020-04-27T02:31:53.222" v="1461" actId="1076"/>
          <ac:spMkLst>
            <pc:docMk/>
            <pc:sldMk cId="1714607543" sldId="261"/>
            <ac:spMk id="25" creationId="{1CD9F59F-BF71-4705-9F3F-EF6FABFD0463}"/>
          </ac:spMkLst>
        </pc:spChg>
        <pc:spChg chg="add mod">
          <ac:chgData name="gojhchoi99@gmail.com" userId="7c3550ba10e1e361" providerId="LiveId" clId="{A95806A2-644F-444A-BC18-AB09FF43B90D}" dt="2020-04-27T03:21:10.672" v="1843" actId="14100"/>
          <ac:spMkLst>
            <pc:docMk/>
            <pc:sldMk cId="1714607543" sldId="261"/>
            <ac:spMk id="26" creationId="{FB88FDEA-C169-4A64-923F-5EBD2F7760E3}"/>
          </ac:spMkLst>
        </pc:spChg>
        <pc:spChg chg="add mod">
          <ac:chgData name="gojhchoi99@gmail.com" userId="7c3550ba10e1e361" providerId="LiveId" clId="{A95806A2-644F-444A-BC18-AB09FF43B90D}" dt="2020-04-27T02:19:35.151" v="1364" actId="164"/>
          <ac:spMkLst>
            <pc:docMk/>
            <pc:sldMk cId="1714607543" sldId="261"/>
            <ac:spMk id="27" creationId="{D8AD4EA0-1DB1-4A6B-A841-5249D34E7464}"/>
          </ac:spMkLst>
        </pc:spChg>
        <pc:spChg chg="add mod">
          <ac:chgData name="gojhchoi99@gmail.com" userId="7c3550ba10e1e361" providerId="LiveId" clId="{A95806A2-644F-444A-BC18-AB09FF43B90D}" dt="2020-04-27T02:19:35.151" v="1364" actId="164"/>
          <ac:spMkLst>
            <pc:docMk/>
            <pc:sldMk cId="1714607543" sldId="261"/>
            <ac:spMk id="28" creationId="{3B2A757D-EA3A-4A33-A7AD-24007280486B}"/>
          </ac:spMkLst>
        </pc:spChg>
        <pc:spChg chg="add mod">
          <ac:chgData name="gojhchoi99@gmail.com" userId="7c3550ba10e1e361" providerId="LiveId" clId="{A95806A2-644F-444A-BC18-AB09FF43B90D}" dt="2020-04-27T02:19:35.151" v="1364" actId="164"/>
          <ac:spMkLst>
            <pc:docMk/>
            <pc:sldMk cId="1714607543" sldId="261"/>
            <ac:spMk id="29" creationId="{3E35537C-EFBE-4441-930A-F87952828C52}"/>
          </ac:spMkLst>
        </pc:spChg>
        <pc:spChg chg="add mod">
          <ac:chgData name="gojhchoi99@gmail.com" userId="7c3550ba10e1e361" providerId="LiveId" clId="{A95806A2-644F-444A-BC18-AB09FF43B90D}" dt="2020-04-27T02:19:35.151" v="1364" actId="164"/>
          <ac:spMkLst>
            <pc:docMk/>
            <pc:sldMk cId="1714607543" sldId="261"/>
            <ac:spMk id="30" creationId="{BE169FFB-8E31-4090-9E54-A5F86604A63C}"/>
          </ac:spMkLst>
        </pc:spChg>
        <pc:spChg chg="add del mod">
          <ac:chgData name="gojhchoi99@gmail.com" userId="7c3550ba10e1e361" providerId="LiveId" clId="{A95806A2-644F-444A-BC18-AB09FF43B90D}" dt="2020-04-27T02:09:04.563" v="1277" actId="478"/>
          <ac:spMkLst>
            <pc:docMk/>
            <pc:sldMk cId="1714607543" sldId="261"/>
            <ac:spMk id="31" creationId="{1346648A-F2F2-4193-98F1-55EA1E46F571}"/>
          </ac:spMkLst>
        </pc:spChg>
        <pc:spChg chg="add mod">
          <ac:chgData name="gojhchoi99@gmail.com" userId="7c3550ba10e1e361" providerId="LiveId" clId="{A95806A2-644F-444A-BC18-AB09FF43B90D}" dt="2020-04-27T02:32:16.704" v="1463" actId="1076"/>
          <ac:spMkLst>
            <pc:docMk/>
            <pc:sldMk cId="1714607543" sldId="261"/>
            <ac:spMk id="32" creationId="{B2C5ADF9-9033-4C7C-BAC1-344DC4DAA511}"/>
          </ac:spMkLst>
        </pc:spChg>
        <pc:spChg chg="add mod">
          <ac:chgData name="gojhchoi99@gmail.com" userId="7c3550ba10e1e361" providerId="LiveId" clId="{A95806A2-644F-444A-BC18-AB09FF43B90D}" dt="2020-04-27T02:32:20.938" v="1464" actId="1076"/>
          <ac:spMkLst>
            <pc:docMk/>
            <pc:sldMk cId="1714607543" sldId="261"/>
            <ac:spMk id="33" creationId="{39368E5E-B0CC-4999-A3B8-724715BE7AC9}"/>
          </ac:spMkLst>
        </pc:spChg>
        <pc:spChg chg="add del mod">
          <ac:chgData name="gojhchoi99@gmail.com" userId="7c3550ba10e1e361" providerId="LiveId" clId="{A95806A2-644F-444A-BC18-AB09FF43B90D}" dt="2020-04-27T02:09:12.453" v="1284" actId="478"/>
          <ac:spMkLst>
            <pc:docMk/>
            <pc:sldMk cId="1714607543" sldId="261"/>
            <ac:spMk id="34" creationId="{187284B7-B479-4C1B-991B-D2519FBE9A1C}"/>
          </ac:spMkLst>
        </pc:spChg>
        <pc:spChg chg="add mod topLvl">
          <ac:chgData name="gojhchoi99@gmail.com" userId="7c3550ba10e1e361" providerId="LiveId" clId="{A95806A2-644F-444A-BC18-AB09FF43B90D}" dt="2020-04-27T02:34:37.671" v="1484" actId="1076"/>
          <ac:spMkLst>
            <pc:docMk/>
            <pc:sldMk cId="1714607543" sldId="261"/>
            <ac:spMk id="35" creationId="{1113B40C-1E15-43C3-BF22-74AF3DCEE13C}"/>
          </ac:spMkLst>
        </pc:spChg>
        <pc:spChg chg="add mod topLvl">
          <ac:chgData name="gojhchoi99@gmail.com" userId="7c3550ba10e1e361" providerId="LiveId" clId="{A95806A2-644F-444A-BC18-AB09FF43B90D}" dt="2020-04-27T02:34:44.542" v="1486" actId="1076"/>
          <ac:spMkLst>
            <pc:docMk/>
            <pc:sldMk cId="1714607543" sldId="261"/>
            <ac:spMk id="36" creationId="{95260830-EB59-4366-A387-447E81591C50}"/>
          </ac:spMkLst>
        </pc:spChg>
        <pc:spChg chg="add mod topLvl">
          <ac:chgData name="gojhchoi99@gmail.com" userId="7c3550ba10e1e361" providerId="LiveId" clId="{A95806A2-644F-444A-BC18-AB09FF43B90D}" dt="2020-04-27T02:34:48.885" v="1487" actId="1076"/>
          <ac:spMkLst>
            <pc:docMk/>
            <pc:sldMk cId="1714607543" sldId="261"/>
            <ac:spMk id="37" creationId="{BA456763-4D63-4CD3-981E-F9D2D817EB80}"/>
          </ac:spMkLst>
        </pc:spChg>
        <pc:spChg chg="add mod topLvl">
          <ac:chgData name="gojhchoi99@gmail.com" userId="7c3550ba10e1e361" providerId="LiveId" clId="{A95806A2-644F-444A-BC18-AB09FF43B90D}" dt="2020-04-27T02:35:40.005" v="1493" actId="1076"/>
          <ac:spMkLst>
            <pc:docMk/>
            <pc:sldMk cId="1714607543" sldId="261"/>
            <ac:spMk id="38" creationId="{ACC17C23-39FC-4865-ADD1-B37DDF322E3C}"/>
          </ac:spMkLst>
        </pc:spChg>
        <pc:spChg chg="add mod topLvl">
          <ac:chgData name="gojhchoi99@gmail.com" userId="7c3550ba10e1e361" providerId="LiveId" clId="{A95806A2-644F-444A-BC18-AB09FF43B90D}" dt="2020-04-27T02:37:53.436" v="1510" actId="1076"/>
          <ac:spMkLst>
            <pc:docMk/>
            <pc:sldMk cId="1714607543" sldId="261"/>
            <ac:spMk id="39" creationId="{62128105-3737-4475-B2BB-D8706C07E9DA}"/>
          </ac:spMkLst>
        </pc:spChg>
        <pc:spChg chg="add mod topLvl">
          <ac:chgData name="gojhchoi99@gmail.com" userId="7c3550ba10e1e361" providerId="LiveId" clId="{A95806A2-644F-444A-BC18-AB09FF43B90D}" dt="2020-04-27T02:38:01.907" v="1511" actId="1076"/>
          <ac:spMkLst>
            <pc:docMk/>
            <pc:sldMk cId="1714607543" sldId="261"/>
            <ac:spMk id="40" creationId="{95500ED5-1147-41D7-85A7-57F84503D9D4}"/>
          </ac:spMkLst>
        </pc:spChg>
        <pc:spChg chg="add mod topLvl">
          <ac:chgData name="gojhchoi99@gmail.com" userId="7c3550ba10e1e361" providerId="LiveId" clId="{A95806A2-644F-444A-BC18-AB09FF43B90D}" dt="2020-04-27T02:38:37.951" v="1519" actId="1076"/>
          <ac:spMkLst>
            <pc:docMk/>
            <pc:sldMk cId="1714607543" sldId="261"/>
            <ac:spMk id="41" creationId="{43835C9D-D44F-482E-9659-0AE1F145B79C}"/>
          </ac:spMkLst>
        </pc:spChg>
        <pc:spChg chg="add mod topLvl">
          <ac:chgData name="gojhchoi99@gmail.com" userId="7c3550ba10e1e361" providerId="LiveId" clId="{A95806A2-644F-444A-BC18-AB09FF43B90D}" dt="2020-04-27T02:38:26.421" v="1517" actId="1037"/>
          <ac:spMkLst>
            <pc:docMk/>
            <pc:sldMk cId="1714607543" sldId="261"/>
            <ac:spMk id="42" creationId="{7A854C68-EBCF-4FFE-9316-DBDA132E3B00}"/>
          </ac:spMkLst>
        </pc:spChg>
        <pc:spChg chg="add del mod topLvl">
          <ac:chgData name="gojhchoi99@gmail.com" userId="7c3550ba10e1e361" providerId="LiveId" clId="{A95806A2-644F-444A-BC18-AB09FF43B90D}" dt="2020-04-27T02:42:12.029" v="1554" actId="478"/>
          <ac:spMkLst>
            <pc:docMk/>
            <pc:sldMk cId="1714607543" sldId="261"/>
            <ac:spMk id="43" creationId="{258D10B6-EFBF-4A5D-B7B0-1EB116A39450}"/>
          </ac:spMkLst>
        </pc:spChg>
        <pc:spChg chg="add mod topLvl">
          <ac:chgData name="gojhchoi99@gmail.com" userId="7c3550ba10e1e361" providerId="LiveId" clId="{A95806A2-644F-444A-BC18-AB09FF43B90D}" dt="2020-04-27T02:26:30.741" v="1400" actId="164"/>
          <ac:spMkLst>
            <pc:docMk/>
            <pc:sldMk cId="1714607543" sldId="261"/>
            <ac:spMk id="44" creationId="{B1B7C1CD-6552-4DB0-84E1-2EC6DE0440F6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45" creationId="{F23112C3-F354-483A-8FC9-C839F55EF587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46" creationId="{319C09C8-D294-440B-B505-E5F5E58412E5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47" creationId="{3B3388CC-3FEA-4DC2-B7F2-9D03047BAE06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48" creationId="{E3A2496D-29AA-4A97-9063-6EFD1013B210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49" creationId="{3D4D2F4D-869F-4838-A28B-327315F15F14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50" creationId="{089396CA-3D16-409A-9F6F-59BD6199BD56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51" creationId="{882912A2-D39C-4A86-AE41-7349FE2AD2F5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52" creationId="{7D1418E1-0F64-4B1A-A82D-F1ED97C5860E}"/>
          </ac:spMkLst>
        </pc:spChg>
        <pc:spChg chg="add mod">
          <ac:chgData name="gojhchoi99@gmail.com" userId="7c3550ba10e1e361" providerId="LiveId" clId="{A95806A2-644F-444A-BC18-AB09FF43B90D}" dt="2020-04-27T02:19:27.553" v="1363" actId="571"/>
          <ac:spMkLst>
            <pc:docMk/>
            <pc:sldMk cId="1714607543" sldId="261"/>
            <ac:spMk id="53" creationId="{2AABA247-E855-40FE-A6E2-50D7C458E260}"/>
          </ac:spMkLst>
        </pc:spChg>
        <pc:spChg chg="add mod">
          <ac:chgData name="gojhchoi99@gmail.com" userId="7c3550ba10e1e361" providerId="LiveId" clId="{A95806A2-644F-444A-BC18-AB09FF43B90D}" dt="2020-04-27T02:30:00.710" v="1444" actId="571"/>
          <ac:spMkLst>
            <pc:docMk/>
            <pc:sldMk cId="1714607543" sldId="261"/>
            <ac:spMk id="73" creationId="{0A730B2D-413E-4545-8CEA-CA44AAE5D4E8}"/>
          </ac:spMkLst>
        </pc:spChg>
        <pc:spChg chg="mod">
          <ac:chgData name="gojhchoi99@gmail.com" userId="7c3550ba10e1e361" providerId="LiveId" clId="{A95806A2-644F-444A-BC18-AB09FF43B90D}" dt="2020-04-27T02:39:03.167" v="1523" actId="1076"/>
          <ac:spMkLst>
            <pc:docMk/>
            <pc:sldMk cId="1714607543" sldId="261"/>
            <ac:spMk id="83" creationId="{D4B65345-BC01-4454-9BE5-D892E1A7FC10}"/>
          </ac:spMkLst>
        </pc:spChg>
        <pc:spChg chg="mod">
          <ac:chgData name="gojhchoi99@gmail.com" userId="7c3550ba10e1e361" providerId="LiveId" clId="{A95806A2-644F-444A-BC18-AB09FF43B90D}" dt="2020-04-27T02:38:54.527" v="1522" actId="1076"/>
          <ac:spMkLst>
            <pc:docMk/>
            <pc:sldMk cId="1714607543" sldId="261"/>
            <ac:spMk id="84" creationId="{5E51BE12-1654-42DB-B589-4CC836100CBA}"/>
          </ac:spMkLst>
        </pc:spChg>
        <pc:spChg chg="mod">
          <ac:chgData name="gojhchoi99@gmail.com" userId="7c3550ba10e1e361" providerId="LiveId" clId="{A95806A2-644F-444A-BC18-AB09FF43B90D}" dt="2020-04-27T02:38:50.824" v="1521" actId="1076"/>
          <ac:spMkLst>
            <pc:docMk/>
            <pc:sldMk cId="1714607543" sldId="261"/>
            <ac:spMk id="85" creationId="{33AC91BE-C91C-46B4-8272-AB90E7EA8236}"/>
          </ac:spMkLst>
        </pc:spChg>
        <pc:spChg chg="mod">
          <ac:chgData name="gojhchoi99@gmail.com" userId="7c3550ba10e1e361" providerId="LiveId" clId="{A95806A2-644F-444A-BC18-AB09FF43B90D}" dt="2020-04-27T02:38:47.418" v="1520" actId="1076"/>
          <ac:spMkLst>
            <pc:docMk/>
            <pc:sldMk cId="1714607543" sldId="261"/>
            <ac:spMk id="86" creationId="{8A6EC53D-22C6-4FCD-A0A9-FC376D9101FD}"/>
          </ac:spMkLst>
        </pc:spChg>
        <pc:spChg chg="mod">
          <ac:chgData name="gojhchoi99@gmail.com" userId="7c3550ba10e1e361" providerId="LiveId" clId="{A95806A2-644F-444A-BC18-AB09FF43B90D}" dt="2020-04-27T02:33:14.065" v="1472" actId="1036"/>
          <ac:spMkLst>
            <pc:docMk/>
            <pc:sldMk cId="1714607543" sldId="261"/>
            <ac:spMk id="87" creationId="{A16BEF6F-BE5D-41D2-AA05-6095B4063B9E}"/>
          </ac:spMkLst>
        </pc:spChg>
        <pc:spChg chg="mod">
          <ac:chgData name="gojhchoi99@gmail.com" userId="7c3550ba10e1e361" providerId="LiveId" clId="{A95806A2-644F-444A-BC18-AB09FF43B90D}" dt="2020-04-27T02:37:45.493" v="1509" actId="1076"/>
          <ac:spMkLst>
            <pc:docMk/>
            <pc:sldMk cId="1714607543" sldId="261"/>
            <ac:spMk id="88" creationId="{4DF4FB7C-B293-4CE4-9FA1-DA24C9B16274}"/>
          </ac:spMkLst>
        </pc:spChg>
        <pc:spChg chg="mod">
          <ac:chgData name="gojhchoi99@gmail.com" userId="7c3550ba10e1e361" providerId="LiveId" clId="{A95806A2-644F-444A-BC18-AB09FF43B90D}" dt="2020-04-27T02:40:57.321" v="1542" actId="1076"/>
          <ac:spMkLst>
            <pc:docMk/>
            <pc:sldMk cId="1714607543" sldId="261"/>
            <ac:spMk id="117" creationId="{A1503255-EE64-4602-AEBF-B0F0E770895B}"/>
          </ac:spMkLst>
        </pc:spChg>
        <pc:spChg chg="mod">
          <ac:chgData name="gojhchoi99@gmail.com" userId="7c3550ba10e1e361" providerId="LiveId" clId="{A95806A2-644F-444A-BC18-AB09FF43B90D}" dt="2020-04-27T02:41:01.368" v="1544" actId="1076"/>
          <ac:spMkLst>
            <pc:docMk/>
            <pc:sldMk cId="1714607543" sldId="261"/>
            <ac:spMk id="118" creationId="{8B65AD2F-E092-4E4B-A8D3-314BD87C5045}"/>
          </ac:spMkLst>
        </pc:spChg>
        <pc:spChg chg="mod">
          <ac:chgData name="gojhchoi99@gmail.com" userId="7c3550ba10e1e361" providerId="LiveId" clId="{A95806A2-644F-444A-BC18-AB09FF43B90D}" dt="2020-04-27T02:42:44.557" v="1558" actId="1038"/>
          <ac:spMkLst>
            <pc:docMk/>
            <pc:sldMk cId="1714607543" sldId="261"/>
            <ac:spMk id="123" creationId="{B5226C74-F4E2-48B4-A6AC-543EAFA1DB15}"/>
          </ac:spMkLst>
        </pc:spChg>
        <pc:spChg chg="add del">
          <ac:chgData name="gojhchoi99@gmail.com" userId="7c3550ba10e1e361" providerId="LiveId" clId="{A95806A2-644F-444A-BC18-AB09FF43B90D}" dt="2020-04-27T02:39:46.765" v="1533"/>
          <ac:spMkLst>
            <pc:docMk/>
            <pc:sldMk cId="1714607543" sldId="261"/>
            <ac:spMk id="124" creationId="{CD41A234-8942-47DD-9870-128AA9A91F5E}"/>
          </ac:spMkLst>
        </pc:spChg>
        <pc:spChg chg="add mod">
          <ac:chgData name="gojhchoi99@gmail.com" userId="7c3550ba10e1e361" providerId="LiveId" clId="{A95806A2-644F-444A-BC18-AB09FF43B90D}" dt="2020-04-27T02:40:46.791" v="1538" actId="1076"/>
          <ac:spMkLst>
            <pc:docMk/>
            <pc:sldMk cId="1714607543" sldId="261"/>
            <ac:spMk id="125" creationId="{AA048476-8025-4467-A028-0AA8C1749120}"/>
          </ac:spMkLst>
        </pc:spChg>
        <pc:spChg chg="add mod">
          <ac:chgData name="gojhchoi99@gmail.com" userId="7c3550ba10e1e361" providerId="LiveId" clId="{A95806A2-644F-444A-BC18-AB09FF43B90D}" dt="2020-04-27T02:43:36.222" v="1580"/>
          <ac:spMkLst>
            <pc:docMk/>
            <pc:sldMk cId="1714607543" sldId="261"/>
            <ac:spMk id="127" creationId="{68BF3B3C-0AF4-494E-8E90-9CF60AEB59BC}"/>
          </ac:spMkLst>
        </pc:spChg>
        <pc:spChg chg="add del">
          <ac:chgData name="gojhchoi99@gmail.com" userId="7c3550ba10e1e361" providerId="LiveId" clId="{A95806A2-644F-444A-BC18-AB09FF43B90D}" dt="2020-04-27T02:46:12.278" v="1598"/>
          <ac:spMkLst>
            <pc:docMk/>
            <pc:sldMk cId="1714607543" sldId="261"/>
            <ac:spMk id="128" creationId="{81E83B6B-F041-45EF-B309-36D1F07D3FD2}"/>
          </ac:spMkLst>
        </pc:spChg>
        <pc:spChg chg="add del mod topLvl">
          <ac:chgData name="gojhchoi99@gmail.com" userId="7c3550ba10e1e361" providerId="LiveId" clId="{A95806A2-644F-444A-BC18-AB09FF43B90D}" dt="2020-04-27T03:05:45.563" v="1762" actId="478"/>
          <ac:spMkLst>
            <pc:docMk/>
            <pc:sldMk cId="1714607543" sldId="261"/>
            <ac:spMk id="145" creationId="{1E35D5C8-0075-4D0F-83EF-51725F3EF137}"/>
          </ac:spMkLst>
        </pc:spChg>
        <pc:spChg chg="del mod topLvl">
          <ac:chgData name="gojhchoi99@gmail.com" userId="7c3550ba10e1e361" providerId="LiveId" clId="{A95806A2-644F-444A-BC18-AB09FF43B90D}" dt="2020-04-27T03:02:35.626" v="1731"/>
          <ac:spMkLst>
            <pc:docMk/>
            <pc:sldMk cId="1714607543" sldId="261"/>
            <ac:spMk id="146" creationId="{CF04BDF0-9757-4340-9530-C7EEA986E2CA}"/>
          </ac:spMkLst>
        </pc:spChg>
        <pc:spChg chg="del mod topLvl">
          <ac:chgData name="gojhchoi99@gmail.com" userId="7c3550ba10e1e361" providerId="LiveId" clId="{A95806A2-644F-444A-BC18-AB09FF43B90D}" dt="2020-04-27T03:02:39.880" v="1732" actId="478"/>
          <ac:spMkLst>
            <pc:docMk/>
            <pc:sldMk cId="1714607543" sldId="261"/>
            <ac:spMk id="147" creationId="{6AD1E963-39B8-4546-AF5E-591EF8C3A758}"/>
          </ac:spMkLst>
        </pc:spChg>
        <pc:spChg chg="del mod topLvl">
          <ac:chgData name="gojhchoi99@gmail.com" userId="7c3550ba10e1e361" providerId="LiveId" clId="{A95806A2-644F-444A-BC18-AB09FF43B90D}" dt="2020-04-27T03:02:52.219" v="1735" actId="478"/>
          <ac:spMkLst>
            <pc:docMk/>
            <pc:sldMk cId="1714607543" sldId="261"/>
            <ac:spMk id="148" creationId="{572D4A1E-6919-4B34-9609-6A7CC1E6C01D}"/>
          </ac:spMkLst>
        </pc:spChg>
        <pc:spChg chg="del mod topLvl">
          <ac:chgData name="gojhchoi99@gmail.com" userId="7c3550ba10e1e361" providerId="LiveId" clId="{A95806A2-644F-444A-BC18-AB09FF43B90D}" dt="2020-04-27T03:02:49.347" v="1734" actId="478"/>
          <ac:spMkLst>
            <pc:docMk/>
            <pc:sldMk cId="1714607543" sldId="261"/>
            <ac:spMk id="149" creationId="{D83F9A4D-AA32-4EEA-A854-6711D02DDC1F}"/>
          </ac:spMkLst>
        </pc:spChg>
        <pc:spChg chg="del mod topLvl">
          <ac:chgData name="gojhchoi99@gmail.com" userId="7c3550ba10e1e361" providerId="LiveId" clId="{A95806A2-644F-444A-BC18-AB09FF43B90D}" dt="2020-04-27T03:03:07.094" v="1738" actId="478"/>
          <ac:spMkLst>
            <pc:docMk/>
            <pc:sldMk cId="1714607543" sldId="261"/>
            <ac:spMk id="150" creationId="{A421178D-E333-4884-B24F-327BAB98FA8D}"/>
          </ac:spMkLst>
        </pc:spChg>
        <pc:spChg chg="del mod topLvl">
          <ac:chgData name="gojhchoi99@gmail.com" userId="7c3550ba10e1e361" providerId="LiveId" clId="{A95806A2-644F-444A-BC18-AB09FF43B90D}" dt="2020-04-27T03:03:14.469" v="1740" actId="478"/>
          <ac:spMkLst>
            <pc:docMk/>
            <pc:sldMk cId="1714607543" sldId="261"/>
            <ac:spMk id="151" creationId="{14C1AE31-69AE-4D3F-B2F9-DF48463062C4}"/>
          </ac:spMkLst>
        </pc:spChg>
        <pc:spChg chg="del mod topLvl">
          <ac:chgData name="gojhchoi99@gmail.com" userId="7c3550ba10e1e361" providerId="LiveId" clId="{A95806A2-644F-444A-BC18-AB09FF43B90D}" dt="2020-04-27T03:03:33.776" v="1745" actId="478"/>
          <ac:spMkLst>
            <pc:docMk/>
            <pc:sldMk cId="1714607543" sldId="261"/>
            <ac:spMk id="152" creationId="{2C45D7C8-49A5-4018-B0EF-FAC5A86ADBD7}"/>
          </ac:spMkLst>
        </pc:spChg>
        <pc:spChg chg="del">
          <ac:chgData name="gojhchoi99@gmail.com" userId="7c3550ba10e1e361" providerId="LiveId" clId="{A95806A2-644F-444A-BC18-AB09FF43B90D}" dt="2020-04-27T02:53:01.538" v="1647" actId="478"/>
          <ac:spMkLst>
            <pc:docMk/>
            <pc:sldMk cId="1714607543" sldId="261"/>
            <ac:spMk id="153" creationId="{755100FE-98A3-4D5E-BB1F-837DA9992A11}"/>
          </ac:spMkLst>
        </pc:spChg>
        <pc:spChg chg="del mod">
          <ac:chgData name="gojhchoi99@gmail.com" userId="7c3550ba10e1e361" providerId="LiveId" clId="{A95806A2-644F-444A-BC18-AB09FF43B90D}" dt="2020-04-27T02:52:57.337" v="1646" actId="478"/>
          <ac:spMkLst>
            <pc:docMk/>
            <pc:sldMk cId="1714607543" sldId="261"/>
            <ac:spMk id="154" creationId="{AE12CD60-2D20-4D47-94BB-016F2508AF40}"/>
          </ac:spMkLst>
        </pc:spChg>
        <pc:spChg chg="del">
          <ac:chgData name="gojhchoi99@gmail.com" userId="7c3550ba10e1e361" providerId="LiveId" clId="{A95806A2-644F-444A-BC18-AB09FF43B90D}" dt="2020-04-27T02:53:04.413" v="1648" actId="478"/>
          <ac:spMkLst>
            <pc:docMk/>
            <pc:sldMk cId="1714607543" sldId="261"/>
            <ac:spMk id="155" creationId="{16AA11F0-78D1-4156-B615-6F229F86E254}"/>
          </ac:spMkLst>
        </pc:spChg>
        <pc:spChg chg="add del mod topLvl">
          <ac:chgData name="gojhchoi99@gmail.com" userId="7c3550ba10e1e361" providerId="LiveId" clId="{A95806A2-644F-444A-BC18-AB09FF43B90D}" dt="2020-04-27T03:06:26.612" v="1775" actId="478"/>
          <ac:spMkLst>
            <pc:docMk/>
            <pc:sldMk cId="1714607543" sldId="261"/>
            <ac:spMk id="156" creationId="{A2B39859-99FD-4A1E-AD2D-630767E055CF}"/>
          </ac:spMkLst>
        </pc:spChg>
        <pc:spChg chg="del mod topLvl">
          <ac:chgData name="gojhchoi99@gmail.com" userId="7c3550ba10e1e361" providerId="LiveId" clId="{A95806A2-644F-444A-BC18-AB09FF43B90D}" dt="2020-04-27T03:03:26.214" v="1743" actId="478"/>
          <ac:spMkLst>
            <pc:docMk/>
            <pc:sldMk cId="1714607543" sldId="261"/>
            <ac:spMk id="157" creationId="{9652CD26-BE1F-449D-A110-AD6CF046AC5C}"/>
          </ac:spMkLst>
        </pc:spChg>
        <pc:spChg chg="del mod topLvl">
          <ac:chgData name="gojhchoi99@gmail.com" userId="7c3550ba10e1e361" providerId="LiveId" clId="{A95806A2-644F-444A-BC18-AB09FF43B90D}" dt="2020-04-27T03:03:36.557" v="1746" actId="478"/>
          <ac:spMkLst>
            <pc:docMk/>
            <pc:sldMk cId="1714607543" sldId="261"/>
            <ac:spMk id="158" creationId="{2667140D-D572-4F06-9661-F4C0CAFA269B}"/>
          </ac:spMkLst>
        </pc:spChg>
        <pc:spChg chg="del mod topLvl">
          <ac:chgData name="gojhchoi99@gmail.com" userId="7c3550ba10e1e361" providerId="LiveId" clId="{A95806A2-644F-444A-BC18-AB09FF43B90D}" dt="2020-04-27T03:03:23.355" v="1742" actId="478"/>
          <ac:spMkLst>
            <pc:docMk/>
            <pc:sldMk cId="1714607543" sldId="261"/>
            <ac:spMk id="161" creationId="{B0F9DB39-9C5B-45E4-A453-1C7281AFEE2D}"/>
          </ac:spMkLst>
        </pc:spChg>
        <pc:spChg chg="mod topLvl">
          <ac:chgData name="gojhchoi99@gmail.com" userId="7c3550ba10e1e361" providerId="LiveId" clId="{A95806A2-644F-444A-BC18-AB09FF43B90D}" dt="2020-04-27T03:02:16.518" v="1725" actId="6549"/>
          <ac:spMkLst>
            <pc:docMk/>
            <pc:sldMk cId="1714607543" sldId="261"/>
            <ac:spMk id="162" creationId="{2872EC3A-8612-4045-9B90-E4891F2F6629}"/>
          </ac:spMkLst>
        </pc:spChg>
        <pc:spChg chg="mod topLvl">
          <ac:chgData name="gojhchoi99@gmail.com" userId="7c3550ba10e1e361" providerId="LiveId" clId="{A95806A2-644F-444A-BC18-AB09FF43B90D}" dt="2020-04-27T03:02:24.690" v="1728" actId="6549"/>
          <ac:spMkLst>
            <pc:docMk/>
            <pc:sldMk cId="1714607543" sldId="261"/>
            <ac:spMk id="163" creationId="{C3C303C9-8367-4F78-95C9-7A9391877BD1}"/>
          </ac:spMkLst>
        </pc:spChg>
        <pc:spChg chg="del mod topLvl">
          <ac:chgData name="gojhchoi99@gmail.com" userId="7c3550ba10e1e361" providerId="LiveId" clId="{A95806A2-644F-444A-BC18-AB09FF43B90D}" dt="2020-04-27T03:02:35.626" v="1729" actId="478"/>
          <ac:spMkLst>
            <pc:docMk/>
            <pc:sldMk cId="1714607543" sldId="261"/>
            <ac:spMk id="164" creationId="{3A9B980E-B1A0-4FA1-99B7-74892FEAFF14}"/>
          </ac:spMkLst>
        </pc:spChg>
        <pc:spChg chg="del mod topLvl">
          <ac:chgData name="gojhchoi99@gmail.com" userId="7c3550ba10e1e361" providerId="LiveId" clId="{A95806A2-644F-444A-BC18-AB09FF43B90D}" dt="2020-04-27T03:02:54.988" v="1736" actId="478"/>
          <ac:spMkLst>
            <pc:docMk/>
            <pc:sldMk cId="1714607543" sldId="261"/>
            <ac:spMk id="165" creationId="{CDDB08BB-669F-4126-8576-FF44FBC5B675}"/>
          </ac:spMkLst>
        </pc:spChg>
        <pc:spChg chg="del mod topLvl">
          <ac:chgData name="gojhchoi99@gmail.com" userId="7c3550ba10e1e361" providerId="LiveId" clId="{A95806A2-644F-444A-BC18-AB09FF43B90D}" dt="2020-04-27T03:02:43.145" v="1733" actId="478"/>
          <ac:spMkLst>
            <pc:docMk/>
            <pc:sldMk cId="1714607543" sldId="261"/>
            <ac:spMk id="166" creationId="{72CBC33B-B6A7-44CB-8B6C-F9293F464557}"/>
          </ac:spMkLst>
        </pc:spChg>
        <pc:spChg chg="del mod topLvl">
          <ac:chgData name="gojhchoi99@gmail.com" userId="7c3550ba10e1e361" providerId="LiveId" clId="{A95806A2-644F-444A-BC18-AB09FF43B90D}" dt="2020-04-27T03:03:03.985" v="1737" actId="478"/>
          <ac:spMkLst>
            <pc:docMk/>
            <pc:sldMk cId="1714607543" sldId="261"/>
            <ac:spMk id="167" creationId="{89073539-564B-48C9-9F62-67561D53AEF4}"/>
          </ac:spMkLst>
        </pc:spChg>
        <pc:spChg chg="del mod topLvl">
          <ac:chgData name="gojhchoi99@gmail.com" userId="7c3550ba10e1e361" providerId="LiveId" clId="{A95806A2-644F-444A-BC18-AB09FF43B90D}" dt="2020-04-27T03:03:17.981" v="1741" actId="478"/>
          <ac:spMkLst>
            <pc:docMk/>
            <pc:sldMk cId="1714607543" sldId="261"/>
            <ac:spMk id="168" creationId="{DEEC1279-C593-4E96-836C-4590A3158C51}"/>
          </ac:spMkLst>
        </pc:spChg>
        <pc:spChg chg="del mod topLvl">
          <ac:chgData name="gojhchoi99@gmail.com" userId="7c3550ba10e1e361" providerId="LiveId" clId="{A95806A2-644F-444A-BC18-AB09FF43B90D}" dt="2020-04-27T03:03:29.417" v="1744" actId="478"/>
          <ac:spMkLst>
            <pc:docMk/>
            <pc:sldMk cId="1714607543" sldId="261"/>
            <ac:spMk id="169" creationId="{B0B64802-09A1-4D62-97E6-1D2895E82EA8}"/>
          </ac:spMkLst>
        </pc:spChg>
        <pc:spChg chg="del mod topLvl">
          <ac:chgData name="gojhchoi99@gmail.com" userId="7c3550ba10e1e361" providerId="LiveId" clId="{A95806A2-644F-444A-BC18-AB09FF43B90D}" dt="2020-04-27T03:03:39.900" v="1747" actId="478"/>
          <ac:spMkLst>
            <pc:docMk/>
            <pc:sldMk cId="1714607543" sldId="261"/>
            <ac:spMk id="170" creationId="{1DF93DE6-09A0-4736-A5E5-0BBB55F73A73}"/>
          </ac:spMkLst>
        </pc:spChg>
        <pc:spChg chg="add del mod topLvl">
          <ac:chgData name="gojhchoi99@gmail.com" userId="7c3550ba10e1e361" providerId="LiveId" clId="{A95806A2-644F-444A-BC18-AB09FF43B90D}" dt="2020-04-27T03:02:20.112" v="1726" actId="478"/>
          <ac:spMkLst>
            <pc:docMk/>
            <pc:sldMk cId="1714607543" sldId="261"/>
            <ac:spMk id="171" creationId="{8DA12DC5-97DE-478C-AF19-AC5EF2955FA4}"/>
          </ac:spMkLst>
        </pc:spChg>
        <pc:spChg chg="add mod">
          <ac:chgData name="gojhchoi99@gmail.com" userId="7c3550ba10e1e361" providerId="LiveId" clId="{A95806A2-644F-444A-BC18-AB09FF43B90D}" dt="2020-04-27T02:57:09.058" v="1685" actId="571"/>
          <ac:spMkLst>
            <pc:docMk/>
            <pc:sldMk cId="1714607543" sldId="261"/>
            <ac:spMk id="172" creationId="{C0C19135-F9B7-4B9A-A3D2-C83CF36BAAF6}"/>
          </ac:spMkLst>
        </pc:spChg>
        <pc:spChg chg="mod topLvl">
          <ac:chgData name="gojhchoi99@gmail.com" userId="7c3550ba10e1e361" providerId="LiveId" clId="{A95806A2-644F-444A-BC18-AB09FF43B90D}" dt="2020-04-27T02:59:56.141" v="1713" actId="165"/>
          <ac:spMkLst>
            <pc:docMk/>
            <pc:sldMk cId="1714607543" sldId="261"/>
            <ac:spMk id="175" creationId="{89E61C30-6573-44F3-BA10-72B78B1EB2C9}"/>
          </ac:spMkLst>
        </pc:spChg>
        <pc:spChg chg="del mod topLvl">
          <ac:chgData name="gojhchoi99@gmail.com" userId="7c3550ba10e1e361" providerId="LiveId" clId="{A95806A2-644F-444A-BC18-AB09FF43B90D}" dt="2020-04-27T03:01:29.287" v="1724" actId="478"/>
          <ac:spMkLst>
            <pc:docMk/>
            <pc:sldMk cId="1714607543" sldId="261"/>
            <ac:spMk id="201" creationId="{2C7F0752-9C51-4744-9868-B129865CC26E}"/>
          </ac:spMkLst>
        </pc:spChg>
        <pc:spChg chg="del mod topLvl">
          <ac:chgData name="gojhchoi99@gmail.com" userId="7c3550ba10e1e361" providerId="LiveId" clId="{A95806A2-644F-444A-BC18-AB09FF43B90D}" dt="2020-04-27T03:05:48.907" v="1763" actId="478"/>
          <ac:spMkLst>
            <pc:docMk/>
            <pc:sldMk cId="1714607543" sldId="261"/>
            <ac:spMk id="202" creationId="{88E74B07-8A1E-4358-ABAB-0604635A1166}"/>
          </ac:spMkLst>
        </pc:spChg>
        <pc:spChg chg="del mod topLvl">
          <ac:chgData name="gojhchoi99@gmail.com" userId="7c3550ba10e1e361" providerId="LiveId" clId="{A95806A2-644F-444A-BC18-AB09FF43B90D}" dt="2020-04-27T03:05:51.438" v="1764" actId="478"/>
          <ac:spMkLst>
            <pc:docMk/>
            <pc:sldMk cId="1714607543" sldId="261"/>
            <ac:spMk id="203" creationId="{3D2B0882-5623-48EF-B2FD-75EE8095D1B7}"/>
          </ac:spMkLst>
        </pc:spChg>
        <pc:spChg chg="del mod topLvl">
          <ac:chgData name="gojhchoi99@gmail.com" userId="7c3550ba10e1e361" providerId="LiveId" clId="{A95806A2-644F-444A-BC18-AB09FF43B90D}" dt="2020-04-27T03:05:53.921" v="1765" actId="478"/>
          <ac:spMkLst>
            <pc:docMk/>
            <pc:sldMk cId="1714607543" sldId="261"/>
            <ac:spMk id="204" creationId="{AC862C47-A0B2-4A7A-88F5-FCE69D6B35F1}"/>
          </ac:spMkLst>
        </pc:spChg>
        <pc:spChg chg="del mod topLvl">
          <ac:chgData name="gojhchoi99@gmail.com" userId="7c3550ba10e1e361" providerId="LiveId" clId="{A95806A2-644F-444A-BC18-AB09FF43B90D}" dt="2020-04-27T03:05:58.514" v="1767" actId="478"/>
          <ac:spMkLst>
            <pc:docMk/>
            <pc:sldMk cId="1714607543" sldId="261"/>
            <ac:spMk id="205" creationId="{5EFF6340-11AF-4A47-823D-AEF7FEFB258F}"/>
          </ac:spMkLst>
        </pc:spChg>
        <pc:spChg chg="del mod topLvl">
          <ac:chgData name="gojhchoi99@gmail.com" userId="7c3550ba10e1e361" providerId="LiveId" clId="{A95806A2-644F-444A-BC18-AB09FF43B90D}" dt="2020-04-27T03:06:01.092" v="1768" actId="478"/>
          <ac:spMkLst>
            <pc:docMk/>
            <pc:sldMk cId="1714607543" sldId="261"/>
            <ac:spMk id="206" creationId="{EC9E26D3-B635-4C05-B72A-D438C3701414}"/>
          </ac:spMkLst>
        </pc:spChg>
        <pc:spChg chg="del mod topLvl">
          <ac:chgData name="gojhchoi99@gmail.com" userId="7c3550ba10e1e361" providerId="LiveId" clId="{A95806A2-644F-444A-BC18-AB09FF43B90D}" dt="2020-04-27T03:06:04.716" v="1769" actId="478"/>
          <ac:spMkLst>
            <pc:docMk/>
            <pc:sldMk cId="1714607543" sldId="261"/>
            <ac:spMk id="207" creationId="{DC9751D0-8148-4910-8A43-BBCC5867C986}"/>
          </ac:spMkLst>
        </pc:spChg>
        <pc:spChg chg="del mod topLvl">
          <ac:chgData name="gojhchoi99@gmail.com" userId="7c3550ba10e1e361" providerId="LiveId" clId="{A95806A2-644F-444A-BC18-AB09FF43B90D}" dt="2020-04-27T03:06:07.419" v="1770" actId="478"/>
          <ac:spMkLst>
            <pc:docMk/>
            <pc:sldMk cId="1714607543" sldId="261"/>
            <ac:spMk id="208" creationId="{A9ACC508-D9C4-47F0-8FF2-25BC6372E0FD}"/>
          </ac:spMkLst>
        </pc:spChg>
        <pc:spChg chg="del mod topLvl">
          <ac:chgData name="gojhchoi99@gmail.com" userId="7c3550ba10e1e361" providerId="LiveId" clId="{A95806A2-644F-444A-BC18-AB09FF43B90D}" dt="2020-04-27T03:06:10.461" v="1771" actId="478"/>
          <ac:spMkLst>
            <pc:docMk/>
            <pc:sldMk cId="1714607543" sldId="261"/>
            <ac:spMk id="209" creationId="{1AC34723-AB74-4CD4-9A0E-2A97FE4CF700}"/>
          </ac:spMkLst>
        </pc:spChg>
        <pc:spChg chg="del mod topLvl">
          <ac:chgData name="gojhchoi99@gmail.com" userId="7c3550ba10e1e361" providerId="LiveId" clId="{A95806A2-644F-444A-BC18-AB09FF43B90D}" dt="2020-04-27T03:06:13.567" v="1772" actId="478"/>
          <ac:spMkLst>
            <pc:docMk/>
            <pc:sldMk cId="1714607543" sldId="261"/>
            <ac:spMk id="210" creationId="{04EE5C49-B395-46A9-87B8-4CF742DB2B0A}"/>
          </ac:spMkLst>
        </pc:spChg>
        <pc:spChg chg="del mod topLvl">
          <ac:chgData name="gojhchoi99@gmail.com" userId="7c3550ba10e1e361" providerId="LiveId" clId="{A95806A2-644F-444A-BC18-AB09FF43B90D}" dt="2020-04-27T03:06:15.886" v="1773" actId="478"/>
          <ac:spMkLst>
            <pc:docMk/>
            <pc:sldMk cId="1714607543" sldId="261"/>
            <ac:spMk id="211" creationId="{8295EBA2-CB42-421F-B7BA-E502587FBE8B}"/>
          </ac:spMkLst>
        </pc:spChg>
        <pc:spChg chg="del mod topLvl">
          <ac:chgData name="gojhchoi99@gmail.com" userId="7c3550ba10e1e361" providerId="LiveId" clId="{A95806A2-644F-444A-BC18-AB09FF43B90D}" dt="2020-04-27T03:06:20.093" v="1774" actId="478"/>
          <ac:spMkLst>
            <pc:docMk/>
            <pc:sldMk cId="1714607543" sldId="261"/>
            <ac:spMk id="212" creationId="{BFC549E9-AFBC-4528-98E2-E22EBD03A2A6}"/>
          </ac:spMkLst>
        </pc:spChg>
        <pc:spChg chg="del mod topLvl">
          <ac:chgData name="gojhchoi99@gmail.com" userId="7c3550ba10e1e361" providerId="LiveId" clId="{A95806A2-644F-444A-BC18-AB09FF43B90D}" dt="2020-04-27T03:06:29.190" v="1776" actId="478"/>
          <ac:spMkLst>
            <pc:docMk/>
            <pc:sldMk cId="1714607543" sldId="261"/>
            <ac:spMk id="213" creationId="{35FCA736-E8C2-48FB-90DA-A4D95345FF9B}"/>
          </ac:spMkLst>
        </pc:spChg>
        <pc:spChg chg="del mod topLvl">
          <ac:chgData name="gojhchoi99@gmail.com" userId="7c3550ba10e1e361" providerId="LiveId" clId="{A95806A2-644F-444A-BC18-AB09FF43B90D}" dt="2020-04-27T03:06:32.862" v="1777" actId="478"/>
          <ac:spMkLst>
            <pc:docMk/>
            <pc:sldMk cId="1714607543" sldId="261"/>
            <ac:spMk id="214" creationId="{EBF18DAE-7640-4085-87D0-21D801E6F5EE}"/>
          </ac:spMkLst>
        </pc:spChg>
        <pc:spChg chg="add del mod ord topLvl">
          <ac:chgData name="gojhchoi99@gmail.com" userId="7c3550ba10e1e361" providerId="LiveId" clId="{A95806A2-644F-444A-BC18-AB09FF43B90D}" dt="2020-04-27T03:43:41.623" v="1984" actId="1076"/>
          <ac:spMkLst>
            <pc:docMk/>
            <pc:sldMk cId="1714607543" sldId="261"/>
            <ac:spMk id="215" creationId="{54F095D7-AA87-4869-BB9A-CF54FB3AB71A}"/>
          </ac:spMkLst>
        </pc:spChg>
        <pc:spChg chg="add del mod ord topLvl">
          <ac:chgData name="gojhchoi99@gmail.com" userId="7c3550ba10e1e361" providerId="LiveId" clId="{A95806A2-644F-444A-BC18-AB09FF43B90D}" dt="2020-04-27T03:43:29.909" v="1981" actId="478"/>
          <ac:spMkLst>
            <pc:docMk/>
            <pc:sldMk cId="1714607543" sldId="261"/>
            <ac:spMk id="216" creationId="{5CADD887-D197-49E1-8519-BBCFFB370982}"/>
          </ac:spMkLst>
        </pc:spChg>
        <pc:spChg chg="add del">
          <ac:chgData name="gojhchoi99@gmail.com" userId="7c3550ba10e1e361" providerId="LiveId" clId="{A95806A2-644F-444A-BC18-AB09FF43B90D}" dt="2020-04-27T03:12:37.158" v="1798"/>
          <ac:spMkLst>
            <pc:docMk/>
            <pc:sldMk cId="1714607543" sldId="261"/>
            <ac:spMk id="218" creationId="{0E770367-51FE-4FA8-A123-10BB8CA1F873}"/>
          </ac:spMkLst>
        </pc:spChg>
        <pc:spChg chg="add del mod ord topLvl">
          <ac:chgData name="gojhchoi99@gmail.com" userId="7c3550ba10e1e361" providerId="LiveId" clId="{A95806A2-644F-444A-BC18-AB09FF43B90D}" dt="2020-04-27T03:43:04.130" v="1974" actId="478"/>
          <ac:spMkLst>
            <pc:docMk/>
            <pc:sldMk cId="1714607543" sldId="261"/>
            <ac:spMk id="221" creationId="{05FFA60B-1035-4BFE-92DA-CB6B0AB00C96}"/>
          </ac:spMkLst>
        </pc:spChg>
        <pc:spChg chg="add del mod ord topLvl">
          <ac:chgData name="gojhchoi99@gmail.com" userId="7c3550ba10e1e361" providerId="LiveId" clId="{A95806A2-644F-444A-BC18-AB09FF43B90D}" dt="2020-04-27T03:43:34.952" v="1983" actId="478"/>
          <ac:spMkLst>
            <pc:docMk/>
            <pc:sldMk cId="1714607543" sldId="261"/>
            <ac:spMk id="222" creationId="{C18E14B7-5485-4CF0-829C-16F62E4482E8}"/>
          </ac:spMkLst>
        </pc:spChg>
        <pc:spChg chg="add del">
          <ac:chgData name="gojhchoi99@gmail.com" userId="7c3550ba10e1e361" providerId="LiveId" clId="{A95806A2-644F-444A-BC18-AB09FF43B90D}" dt="2020-04-27T03:47:29.301" v="2005"/>
          <ac:spMkLst>
            <pc:docMk/>
            <pc:sldMk cId="1714607543" sldId="261"/>
            <ac:spMk id="225" creationId="{7E561131-80B6-4C5C-A7C1-919238F6DD4D}"/>
          </ac:spMkLst>
        </pc:spChg>
        <pc:spChg chg="add del mod">
          <ac:chgData name="gojhchoi99@gmail.com" userId="7c3550ba10e1e361" providerId="LiveId" clId="{A95806A2-644F-444A-BC18-AB09FF43B90D}" dt="2020-04-27T03:50:06.997" v="2019" actId="478"/>
          <ac:spMkLst>
            <pc:docMk/>
            <pc:sldMk cId="1714607543" sldId="261"/>
            <ac:spMk id="226" creationId="{1B118237-247E-43D2-ABF7-ACCE0E31CF10}"/>
          </ac:spMkLst>
        </pc:spChg>
        <pc:spChg chg="add mod">
          <ac:chgData name="gojhchoi99@gmail.com" userId="7c3550ba10e1e361" providerId="LiveId" clId="{A95806A2-644F-444A-BC18-AB09FF43B90D}" dt="2020-04-27T03:56:14.797" v="2059" actId="1076"/>
          <ac:spMkLst>
            <pc:docMk/>
            <pc:sldMk cId="1714607543" sldId="261"/>
            <ac:spMk id="227" creationId="{C310E7DF-1B2F-48F1-9335-27E689ADB9B3}"/>
          </ac:spMkLst>
        </pc:spChg>
        <pc:spChg chg="add del mod">
          <ac:chgData name="gojhchoi99@gmail.com" userId="7c3550ba10e1e361" providerId="LiveId" clId="{A95806A2-644F-444A-BC18-AB09FF43B90D}" dt="2020-04-27T03:54:34.390" v="2050" actId="478"/>
          <ac:spMkLst>
            <pc:docMk/>
            <pc:sldMk cId="1714607543" sldId="261"/>
            <ac:spMk id="228" creationId="{94295E4C-CB90-413B-97F1-F454F1874B77}"/>
          </ac:spMkLst>
        </pc:spChg>
        <pc:spChg chg="add del mod">
          <ac:chgData name="gojhchoi99@gmail.com" userId="7c3550ba10e1e361" providerId="LiveId" clId="{A95806A2-644F-444A-BC18-AB09FF43B90D}" dt="2020-04-27T03:54:30.465" v="2048" actId="478"/>
          <ac:spMkLst>
            <pc:docMk/>
            <pc:sldMk cId="1714607543" sldId="261"/>
            <ac:spMk id="229" creationId="{DE863400-4729-42B1-9A2D-FD22763D694A}"/>
          </ac:spMkLst>
        </pc:spChg>
        <pc:spChg chg="add del">
          <ac:chgData name="gojhchoi99@gmail.com" userId="7c3550ba10e1e361" providerId="LiveId" clId="{A95806A2-644F-444A-BC18-AB09FF43B90D}" dt="2020-04-27T03:54:49.670" v="2052"/>
          <ac:spMkLst>
            <pc:docMk/>
            <pc:sldMk cId="1714607543" sldId="261"/>
            <ac:spMk id="230" creationId="{91AA97E9-A8F4-4639-B137-073D88CE84DC}"/>
          </ac:spMkLst>
        </pc:spChg>
        <pc:spChg chg="add del mod">
          <ac:chgData name="gojhchoi99@gmail.com" userId="7c3550ba10e1e361" providerId="LiveId" clId="{A95806A2-644F-444A-BC18-AB09FF43B90D}" dt="2020-04-27T04:05:50.518" v="2130" actId="478"/>
          <ac:spMkLst>
            <pc:docMk/>
            <pc:sldMk cId="1714607543" sldId="261"/>
            <ac:spMk id="231" creationId="{09E566F3-A3E4-434F-8104-FE91A7235E71}"/>
          </ac:spMkLst>
        </pc:spChg>
        <pc:spChg chg="add mod">
          <ac:chgData name="gojhchoi99@gmail.com" userId="7c3550ba10e1e361" providerId="LiveId" clId="{A95806A2-644F-444A-BC18-AB09FF43B90D}" dt="2020-04-27T03:57:33.935" v="2066" actId="1076"/>
          <ac:spMkLst>
            <pc:docMk/>
            <pc:sldMk cId="1714607543" sldId="261"/>
            <ac:spMk id="232" creationId="{F29A99C5-AEBE-4374-A9A8-4B4D9A479FE8}"/>
          </ac:spMkLst>
        </pc:spChg>
        <pc:spChg chg="add del mod">
          <ac:chgData name="gojhchoi99@gmail.com" userId="7c3550ba10e1e361" providerId="LiveId" clId="{A95806A2-644F-444A-BC18-AB09FF43B90D}" dt="2020-04-27T03:58:02.959" v="2075" actId="1076"/>
          <ac:spMkLst>
            <pc:docMk/>
            <pc:sldMk cId="1714607543" sldId="261"/>
            <ac:spMk id="233" creationId="{14B75D34-F094-4D98-B5D9-38787769C52A}"/>
          </ac:spMkLst>
        </pc:spChg>
        <pc:spChg chg="add mod">
          <ac:chgData name="gojhchoi99@gmail.com" userId="7c3550ba10e1e361" providerId="LiveId" clId="{A95806A2-644F-444A-BC18-AB09FF43B90D}" dt="2020-04-27T03:58:17.182" v="2080"/>
          <ac:spMkLst>
            <pc:docMk/>
            <pc:sldMk cId="1714607543" sldId="261"/>
            <ac:spMk id="234" creationId="{70EC6E62-2894-41A6-864A-D3B96DB6CE02}"/>
          </ac:spMkLst>
        </pc:spChg>
        <pc:spChg chg="add mod">
          <ac:chgData name="gojhchoi99@gmail.com" userId="7c3550ba10e1e361" providerId="LiveId" clId="{A95806A2-644F-444A-BC18-AB09FF43B90D}" dt="2020-04-27T03:58:27.790" v="2085"/>
          <ac:spMkLst>
            <pc:docMk/>
            <pc:sldMk cId="1714607543" sldId="261"/>
            <ac:spMk id="235" creationId="{E14C26BA-8E0D-4273-A180-E4D5D1238A1B}"/>
          </ac:spMkLst>
        </pc:spChg>
        <pc:spChg chg="add mod">
          <ac:chgData name="gojhchoi99@gmail.com" userId="7c3550ba10e1e361" providerId="LiveId" clId="{A95806A2-644F-444A-BC18-AB09FF43B90D}" dt="2020-04-27T03:58:38.802" v="2090"/>
          <ac:spMkLst>
            <pc:docMk/>
            <pc:sldMk cId="1714607543" sldId="261"/>
            <ac:spMk id="236" creationId="{25A2003B-A686-479E-A72D-5F39B66D8FD7}"/>
          </ac:spMkLst>
        </pc:spChg>
        <pc:spChg chg="add mod">
          <ac:chgData name="gojhchoi99@gmail.com" userId="7c3550ba10e1e361" providerId="LiveId" clId="{A95806A2-644F-444A-BC18-AB09FF43B90D}" dt="2020-04-27T03:58:50.363" v="2097"/>
          <ac:spMkLst>
            <pc:docMk/>
            <pc:sldMk cId="1714607543" sldId="261"/>
            <ac:spMk id="237" creationId="{DB33A665-3031-44B7-85EF-186509D6A1FE}"/>
          </ac:spMkLst>
        </pc:spChg>
        <pc:spChg chg="add mod">
          <ac:chgData name="gojhchoi99@gmail.com" userId="7c3550ba10e1e361" providerId="LiveId" clId="{A95806A2-644F-444A-BC18-AB09FF43B90D}" dt="2020-04-27T03:59:03.502" v="2102"/>
          <ac:spMkLst>
            <pc:docMk/>
            <pc:sldMk cId="1714607543" sldId="261"/>
            <ac:spMk id="238" creationId="{A9995C8E-93A6-4DBA-9A68-92C75A6AEA63}"/>
          </ac:spMkLst>
        </pc:spChg>
        <pc:spChg chg="add mod">
          <ac:chgData name="gojhchoi99@gmail.com" userId="7c3550ba10e1e361" providerId="LiveId" clId="{A95806A2-644F-444A-BC18-AB09FF43B90D}" dt="2020-04-27T03:59:13.048" v="2107"/>
          <ac:spMkLst>
            <pc:docMk/>
            <pc:sldMk cId="1714607543" sldId="261"/>
            <ac:spMk id="239" creationId="{9AF24A38-D094-452A-B0D8-C483CAEF44BE}"/>
          </ac:spMkLst>
        </pc:spChg>
        <pc:spChg chg="add mod">
          <ac:chgData name="gojhchoi99@gmail.com" userId="7c3550ba10e1e361" providerId="LiveId" clId="{A95806A2-644F-444A-BC18-AB09FF43B90D}" dt="2020-04-27T03:59:24.375" v="2112"/>
          <ac:spMkLst>
            <pc:docMk/>
            <pc:sldMk cId="1714607543" sldId="261"/>
            <ac:spMk id="240" creationId="{001D5B78-F9C3-4A2B-BC02-4E4FECA3AB38}"/>
          </ac:spMkLst>
        </pc:spChg>
        <pc:spChg chg="add mod">
          <ac:chgData name="gojhchoi99@gmail.com" userId="7c3550ba10e1e361" providerId="LiveId" clId="{A95806A2-644F-444A-BC18-AB09FF43B90D}" dt="2020-04-27T03:59:33.843" v="2117"/>
          <ac:spMkLst>
            <pc:docMk/>
            <pc:sldMk cId="1714607543" sldId="261"/>
            <ac:spMk id="241" creationId="{C2288CB4-456B-4BE0-8F37-E7C8A1341D2C}"/>
          </ac:spMkLst>
        </pc:spChg>
        <pc:spChg chg="add mod">
          <ac:chgData name="gojhchoi99@gmail.com" userId="7c3550ba10e1e361" providerId="LiveId" clId="{A95806A2-644F-444A-BC18-AB09FF43B90D}" dt="2020-04-27T03:59:49.197" v="2122"/>
          <ac:spMkLst>
            <pc:docMk/>
            <pc:sldMk cId="1714607543" sldId="261"/>
            <ac:spMk id="242" creationId="{CB28C41A-0968-4B80-B0E3-2E45CC97296C}"/>
          </ac:spMkLst>
        </pc:spChg>
        <pc:spChg chg="add mod">
          <ac:chgData name="gojhchoi99@gmail.com" userId="7c3550ba10e1e361" providerId="LiveId" clId="{A95806A2-644F-444A-BC18-AB09FF43B90D}" dt="2020-04-27T04:00:00.540" v="2127"/>
          <ac:spMkLst>
            <pc:docMk/>
            <pc:sldMk cId="1714607543" sldId="261"/>
            <ac:spMk id="243" creationId="{4591FC59-CFF7-4FBC-8C66-AF98BA9FEEEF}"/>
          </ac:spMkLst>
        </pc:spChg>
        <pc:spChg chg="add mod">
          <ac:chgData name="gojhchoi99@gmail.com" userId="7c3550ba10e1e361" providerId="LiveId" clId="{A95806A2-644F-444A-BC18-AB09FF43B90D}" dt="2020-04-27T04:17:09.792" v="2161" actId="1076"/>
          <ac:spMkLst>
            <pc:docMk/>
            <pc:sldMk cId="1714607543" sldId="261"/>
            <ac:spMk id="244" creationId="{6F15AFFC-2D86-4634-A157-B1CF3186BEB3}"/>
          </ac:spMkLst>
        </pc:spChg>
        <pc:spChg chg="add mod">
          <ac:chgData name="gojhchoi99@gmail.com" userId="7c3550ba10e1e361" providerId="LiveId" clId="{A95806A2-644F-444A-BC18-AB09FF43B90D}" dt="2020-04-27T04:17:58.234" v="2171" actId="1036"/>
          <ac:spMkLst>
            <pc:docMk/>
            <pc:sldMk cId="1714607543" sldId="261"/>
            <ac:spMk id="245" creationId="{163EDDDD-1340-48AE-92EE-312A73FDA629}"/>
          </ac:spMkLst>
        </pc:spChg>
        <pc:grpChg chg="add mod">
          <ac:chgData name="gojhchoi99@gmail.com" userId="7c3550ba10e1e361" providerId="LiveId" clId="{A95806A2-644F-444A-BC18-AB09FF43B90D}" dt="2020-04-27T02:19:35.151" v="1364" actId="164"/>
          <ac:grpSpMkLst>
            <pc:docMk/>
            <pc:sldMk cId="1714607543" sldId="261"/>
            <ac:grpSpMk id="54" creationId="{0E5E9F87-3AE8-41B3-840A-DE3762A45D6E}"/>
          </ac:grpSpMkLst>
        </pc:grpChg>
        <pc:grpChg chg="add mod">
          <ac:chgData name="gojhchoi99@gmail.com" userId="7c3550ba10e1e361" providerId="LiveId" clId="{A95806A2-644F-444A-BC18-AB09FF43B90D}" dt="2020-04-27T02:23:00.695" v="1381" actId="164"/>
          <ac:grpSpMkLst>
            <pc:docMk/>
            <pc:sldMk cId="1714607543" sldId="261"/>
            <ac:grpSpMk id="55" creationId="{FEE9767C-DDBF-4927-82DC-7EC18DF3064F}"/>
          </ac:grpSpMkLst>
        </pc:grpChg>
        <pc:grpChg chg="add del mod">
          <ac:chgData name="gojhchoi99@gmail.com" userId="7c3550ba10e1e361" providerId="LiveId" clId="{A95806A2-644F-444A-BC18-AB09FF43B90D}" dt="2020-04-27T02:25:12.569" v="1391" actId="165"/>
          <ac:grpSpMkLst>
            <pc:docMk/>
            <pc:sldMk cId="1714607543" sldId="261"/>
            <ac:grpSpMk id="56" creationId="{0D761F9D-86FF-46D8-B771-9D659E79F4EF}"/>
          </ac:grpSpMkLst>
        </pc:grpChg>
        <pc:grpChg chg="add del mod">
          <ac:chgData name="gojhchoi99@gmail.com" userId="7c3550ba10e1e361" providerId="LiveId" clId="{A95806A2-644F-444A-BC18-AB09FF43B90D}" dt="2020-04-27T02:42:08.780" v="1553" actId="478"/>
          <ac:grpSpMkLst>
            <pc:docMk/>
            <pc:sldMk cId="1714607543" sldId="261"/>
            <ac:grpSpMk id="57" creationId="{F98EF761-8922-4D65-A6DA-C9E11F455A30}"/>
          </ac:grpSpMkLst>
        </pc:grpChg>
        <pc:grpChg chg="add del mod">
          <ac:chgData name="gojhchoi99@gmail.com" userId="7c3550ba10e1e361" providerId="LiveId" clId="{A95806A2-644F-444A-BC18-AB09FF43B90D}" dt="2020-04-27T02:31:06.471" v="1451" actId="478"/>
          <ac:grpSpMkLst>
            <pc:docMk/>
            <pc:sldMk cId="1714607543" sldId="261"/>
            <ac:grpSpMk id="58" creationId="{FF2A3C27-B404-4A03-AE0E-E46F8564742D}"/>
          </ac:grpSpMkLst>
        </pc:grpChg>
        <pc:grpChg chg="add del mod">
          <ac:chgData name="gojhchoi99@gmail.com" userId="7c3550ba10e1e361" providerId="LiveId" clId="{A95806A2-644F-444A-BC18-AB09FF43B90D}" dt="2020-04-27T02:42:05.264" v="1552" actId="478"/>
          <ac:grpSpMkLst>
            <pc:docMk/>
            <pc:sldMk cId="1714607543" sldId="261"/>
            <ac:grpSpMk id="74" creationId="{D6802879-8F90-4CEC-888A-8C993E1D28C4}"/>
          </ac:grpSpMkLst>
        </pc:grpChg>
        <pc:grpChg chg="add del mod">
          <ac:chgData name="gojhchoi99@gmail.com" userId="7c3550ba10e1e361" providerId="LiveId" clId="{A95806A2-644F-444A-BC18-AB09FF43B90D}" dt="2020-04-27T02:39:13.869" v="1525"/>
          <ac:grpSpMkLst>
            <pc:docMk/>
            <pc:sldMk cId="1714607543" sldId="261"/>
            <ac:grpSpMk id="89" creationId="{36FD9DD2-273D-4C46-9533-0E0A4888D83D}"/>
          </ac:grpSpMkLst>
        </pc:grpChg>
        <pc:grpChg chg="add del mod">
          <ac:chgData name="gojhchoi99@gmail.com" userId="7c3550ba10e1e361" providerId="LiveId" clId="{A95806A2-644F-444A-BC18-AB09FF43B90D}" dt="2020-04-27T02:39:27.430" v="1529"/>
          <ac:grpSpMkLst>
            <pc:docMk/>
            <pc:sldMk cId="1714607543" sldId="261"/>
            <ac:grpSpMk id="104" creationId="{B3CA942A-52B9-48DB-AF1B-5C8D1651FBA7}"/>
          </ac:grpSpMkLst>
        </pc:grpChg>
        <pc:grpChg chg="add mod">
          <ac:chgData name="gojhchoi99@gmail.com" userId="7c3550ba10e1e361" providerId="LiveId" clId="{A95806A2-644F-444A-BC18-AB09FF43B90D}" dt="2020-04-27T02:40:34.667" v="1536" actId="164"/>
          <ac:grpSpMkLst>
            <pc:docMk/>
            <pc:sldMk cId="1714607543" sldId="261"/>
            <ac:grpSpMk id="114" creationId="{86B3EC10-D9D2-495A-A17B-C0DBF68144D8}"/>
          </ac:grpSpMkLst>
        </pc:grpChg>
        <pc:grpChg chg="add mod">
          <ac:chgData name="gojhchoi99@gmail.com" userId="7c3550ba10e1e361" providerId="LiveId" clId="{A95806A2-644F-444A-BC18-AB09FF43B90D}" dt="2020-04-27T03:35:41.283" v="1958" actId="1076"/>
          <ac:grpSpMkLst>
            <pc:docMk/>
            <pc:sldMk cId="1714607543" sldId="261"/>
            <ac:grpSpMk id="126" creationId="{60BD567A-4030-4193-BD58-F9CD99E503FB}"/>
          </ac:grpSpMkLst>
        </pc:grpChg>
        <pc:grpChg chg="add del mod">
          <ac:chgData name="gojhchoi99@gmail.com" userId="7c3550ba10e1e361" providerId="LiveId" clId="{A95806A2-644F-444A-BC18-AB09FF43B90D}" dt="2020-04-27T02:46:31.129" v="1604"/>
          <ac:grpSpMkLst>
            <pc:docMk/>
            <pc:sldMk cId="1714607543" sldId="261"/>
            <ac:grpSpMk id="129" creationId="{D1E2BA21-8726-42A1-B20D-E7FED00B55F7}"/>
          </ac:grpSpMkLst>
        </pc:grpChg>
        <pc:grpChg chg="add del mod">
          <ac:chgData name="gojhchoi99@gmail.com" userId="7c3550ba10e1e361" providerId="LiveId" clId="{A95806A2-644F-444A-BC18-AB09FF43B90D}" dt="2020-04-27T03:00:43.981" v="1717" actId="165"/>
          <ac:grpSpMkLst>
            <pc:docMk/>
            <pc:sldMk cId="1714607543" sldId="261"/>
            <ac:grpSpMk id="144" creationId="{F27F5D6A-17B8-46EB-A914-52B0A52656A1}"/>
          </ac:grpSpMkLst>
        </pc:grpChg>
        <pc:grpChg chg="add del mod">
          <ac:chgData name="gojhchoi99@gmail.com" userId="7c3550ba10e1e361" providerId="LiveId" clId="{A95806A2-644F-444A-BC18-AB09FF43B90D}" dt="2020-04-27T03:03:23.355" v="1742" actId="478"/>
          <ac:grpSpMkLst>
            <pc:docMk/>
            <pc:sldMk cId="1714607543" sldId="261"/>
            <ac:grpSpMk id="159" creationId="{9D6FA887-6C4F-4D21-9839-5C2B8997CACD}"/>
          </ac:grpSpMkLst>
        </pc:grpChg>
        <pc:grpChg chg="add del mod topLvl">
          <ac:chgData name="gojhchoi99@gmail.com" userId="7c3550ba10e1e361" providerId="LiveId" clId="{A95806A2-644F-444A-BC18-AB09FF43B90D}" dt="2020-04-27T03:03:23.355" v="1742" actId="478"/>
          <ac:grpSpMkLst>
            <pc:docMk/>
            <pc:sldMk cId="1714607543" sldId="261"/>
            <ac:grpSpMk id="160" creationId="{9E85D386-C09F-43DA-B89B-5792EA0A5DAE}"/>
          </ac:grpSpMkLst>
        </pc:grpChg>
        <pc:grpChg chg="add del mod">
          <ac:chgData name="gojhchoi99@gmail.com" userId="7c3550ba10e1e361" providerId="LiveId" clId="{A95806A2-644F-444A-BC18-AB09FF43B90D}" dt="2020-04-27T03:05:39.673" v="1761" actId="478"/>
          <ac:grpSpMkLst>
            <pc:docMk/>
            <pc:sldMk cId="1714607543" sldId="261"/>
            <ac:grpSpMk id="173" creationId="{9B84A512-FD49-4D34-9127-3FCBBA998240}"/>
          </ac:grpSpMkLst>
        </pc:grpChg>
        <pc:grpChg chg="mod topLvl">
          <ac:chgData name="gojhchoi99@gmail.com" userId="7c3550ba10e1e361" providerId="LiveId" clId="{A95806A2-644F-444A-BC18-AB09FF43B90D}" dt="2020-04-27T02:59:56.141" v="1713" actId="165"/>
          <ac:grpSpMkLst>
            <pc:docMk/>
            <pc:sldMk cId="1714607543" sldId="261"/>
            <ac:grpSpMk id="174" creationId="{F45228D7-99FD-4D70-96E1-03D593254B67}"/>
          </ac:grpSpMkLst>
        </pc:grpChg>
        <pc:grpChg chg="add del mod">
          <ac:chgData name="gojhchoi99@gmail.com" userId="7c3550ba10e1e361" providerId="LiveId" clId="{A95806A2-644F-444A-BC18-AB09FF43B90D}" dt="2020-04-27T02:58:24.027" v="1706"/>
          <ac:grpSpMkLst>
            <pc:docMk/>
            <pc:sldMk cId="1714607543" sldId="261"/>
            <ac:grpSpMk id="185" creationId="{ACBB9071-3882-4D17-BBDF-63ED05D89058}"/>
          </ac:grpSpMkLst>
        </pc:grpChg>
        <pc:grpChg chg="add del mod">
          <ac:chgData name="gojhchoi99@gmail.com" userId="7c3550ba10e1e361" providerId="LiveId" clId="{A95806A2-644F-444A-BC18-AB09FF43B90D}" dt="2020-04-27T02:58:57.321" v="1709" actId="165"/>
          <ac:grpSpMkLst>
            <pc:docMk/>
            <pc:sldMk cId="1714607543" sldId="261"/>
            <ac:grpSpMk id="200" creationId="{A37C8956-CEB0-47FA-B3C8-4E8FC0D67333}"/>
          </ac:grpSpMkLst>
        </pc:grpChg>
        <pc:grpChg chg="add del mod">
          <ac:chgData name="gojhchoi99@gmail.com" userId="7c3550ba10e1e361" providerId="LiveId" clId="{A95806A2-644F-444A-BC18-AB09FF43B90D}" dt="2020-04-27T03:15:42.866" v="1805" actId="165"/>
          <ac:grpSpMkLst>
            <pc:docMk/>
            <pc:sldMk cId="1714607543" sldId="261"/>
            <ac:grpSpMk id="217" creationId="{0E5DA367-5FA9-44A6-929A-648841B88D73}"/>
          </ac:grpSpMkLst>
        </pc:grpChg>
        <pc:grpChg chg="add mod">
          <ac:chgData name="gojhchoi99@gmail.com" userId="7c3550ba10e1e361" providerId="LiveId" clId="{A95806A2-644F-444A-BC18-AB09FF43B90D}" dt="2020-04-27T03:25:34.108" v="1878" actId="164"/>
          <ac:grpSpMkLst>
            <pc:docMk/>
            <pc:sldMk cId="1714607543" sldId="261"/>
            <ac:grpSpMk id="219" creationId="{B0B996EB-1579-4C19-A11D-990EE9E4790C}"/>
          </ac:grpSpMkLst>
        </pc:grpChg>
        <pc:grpChg chg="add mod">
          <ac:chgData name="gojhchoi99@gmail.com" userId="7c3550ba10e1e361" providerId="LiveId" clId="{A95806A2-644F-444A-BC18-AB09FF43B90D}" dt="2020-04-27T03:25:32.765" v="1877" actId="164"/>
          <ac:grpSpMkLst>
            <pc:docMk/>
            <pc:sldMk cId="1714607543" sldId="261"/>
            <ac:grpSpMk id="220" creationId="{A2E3C361-945E-4FC6-AB35-843FECB2BC8E}"/>
          </ac:grpSpMkLst>
        </pc:grpChg>
        <pc:grpChg chg="add del mod">
          <ac:chgData name="gojhchoi99@gmail.com" userId="7c3550ba10e1e361" providerId="LiveId" clId="{A95806A2-644F-444A-BC18-AB09FF43B90D}" dt="2020-04-27T03:43:04.130" v="1974" actId="478"/>
          <ac:grpSpMkLst>
            <pc:docMk/>
            <pc:sldMk cId="1714607543" sldId="261"/>
            <ac:grpSpMk id="223" creationId="{007B176E-7908-4FC5-ABC1-EA8A307B621C}"/>
          </ac:grpSpMkLst>
        </pc:grpChg>
        <pc:grpChg chg="add del mod">
          <ac:chgData name="gojhchoi99@gmail.com" userId="7c3550ba10e1e361" providerId="LiveId" clId="{A95806A2-644F-444A-BC18-AB09FF43B90D}" dt="2020-04-27T03:43:24.956" v="1979" actId="165"/>
          <ac:grpSpMkLst>
            <pc:docMk/>
            <pc:sldMk cId="1714607543" sldId="261"/>
            <ac:grpSpMk id="224" creationId="{F7F5BDFE-1D60-4D2C-8B43-EEF24D702B15}"/>
          </ac:grpSpMkLst>
        </pc:grpChg>
      </pc:sldChg>
      <pc:sldChg chg="addSp delSp modSp add addAnim delAnim modAnim">
        <pc:chgData name="gojhchoi99@gmail.com" userId="7c3550ba10e1e361" providerId="LiveId" clId="{A95806A2-644F-444A-BC18-AB09FF43B90D}" dt="2020-04-27T05:43:56.508" v="2538" actId="5793"/>
        <pc:sldMkLst>
          <pc:docMk/>
          <pc:sldMk cId="4036705407" sldId="262"/>
        </pc:sldMkLst>
        <pc:spChg chg="add">
          <ac:chgData name="gojhchoi99@gmail.com" userId="7c3550ba10e1e361" providerId="LiveId" clId="{A95806A2-644F-444A-BC18-AB09FF43B90D}" dt="2020-04-27T01:59:52.246" v="1195"/>
          <ac:spMkLst>
            <pc:docMk/>
            <pc:sldMk cId="4036705407" sldId="262"/>
            <ac:spMk id="2" creationId="{66EEFBE0-388E-4359-84F0-EDD61A279BCD}"/>
          </ac:spMkLst>
        </pc:spChg>
        <pc:spChg chg="add mod">
          <ac:chgData name="gojhchoi99@gmail.com" userId="7c3550ba10e1e361" providerId="LiveId" clId="{A95806A2-644F-444A-BC18-AB09FF43B90D}" dt="2020-04-27T05:43:56.508" v="2538" actId="5793"/>
          <ac:spMkLst>
            <pc:docMk/>
            <pc:sldMk cId="4036705407" sldId="262"/>
            <ac:spMk id="3" creationId="{3AF5B61A-9DB4-4E53-BF1A-AD717E84BAAD}"/>
          </ac:spMkLst>
        </pc:spChg>
        <pc:spChg chg="add del">
          <ac:chgData name="gojhchoi99@gmail.com" userId="7c3550ba10e1e361" providerId="LiveId" clId="{A95806A2-644F-444A-BC18-AB09FF43B90D}" dt="2020-04-27T04:26:03.433" v="2180"/>
          <ac:spMkLst>
            <pc:docMk/>
            <pc:sldMk cId="4036705407" sldId="262"/>
            <ac:spMk id="4" creationId="{5660FC0A-153A-4DA0-9101-F9995B239DD8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5" creationId="{328C7972-2732-4408-8304-989E9ABA42EB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6" creationId="{8CDBF6EC-11AA-4512-814F-F09F8B9CE1CF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7" creationId="{13F8A7AB-4D1C-4067-AFC9-E5750C621470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8" creationId="{5CBB0C18-2AF8-457A-8932-A800784F27D1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9" creationId="{9CD07393-269F-47A7-891A-95D03DA0F057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0" creationId="{5CB145B6-5043-4D1B-88B7-E41CCBB277C2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1" creationId="{2C55289B-3A0B-4EE3-A279-ACB4B5C64AF3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2" creationId="{E1051050-327A-4424-9D6E-722D1DE86A03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3" creationId="{CAAF9417-3F57-4B4E-9B5D-5FA7AFD197BB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4" creationId="{98B7CB24-4E68-4CE8-B05F-FEDB3F8B3086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5" creationId="{7E60F8B0-55F2-4D4E-80D3-4D7059797B3E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6" creationId="{BA82BD3C-AC2A-4469-8260-0B4D0E4DE897}"/>
          </ac:spMkLst>
        </pc:spChg>
        <pc:spChg chg="add">
          <ac:chgData name="gojhchoi99@gmail.com" userId="7c3550ba10e1e361" providerId="LiveId" clId="{A95806A2-644F-444A-BC18-AB09FF43B90D}" dt="2020-04-27T04:26:11.968" v="2181"/>
          <ac:spMkLst>
            <pc:docMk/>
            <pc:sldMk cId="4036705407" sldId="262"/>
            <ac:spMk id="17" creationId="{1F7003EF-C136-49DF-840B-78BA974AA9B8}"/>
          </ac:spMkLst>
        </pc:spChg>
        <pc:spChg chg="add mod">
          <ac:chgData name="gojhchoi99@gmail.com" userId="7c3550ba10e1e361" providerId="LiveId" clId="{A95806A2-644F-444A-BC18-AB09FF43B90D}" dt="2020-04-27T05:31:01.068" v="2492" actId="1076"/>
          <ac:spMkLst>
            <pc:docMk/>
            <pc:sldMk cId="4036705407" sldId="262"/>
            <ac:spMk id="18" creationId="{F21026A3-D845-49C8-BFED-F94AFD25E60C}"/>
          </ac:spMkLst>
        </pc:spChg>
        <pc:spChg chg="add mod">
          <ac:chgData name="gojhchoi99@gmail.com" userId="7c3550ba10e1e361" providerId="LiveId" clId="{A95806A2-644F-444A-BC18-AB09FF43B90D}" dt="2020-04-27T05:17:12.071" v="2443" actId="1076"/>
          <ac:spMkLst>
            <pc:docMk/>
            <pc:sldMk cId="4036705407" sldId="262"/>
            <ac:spMk id="19" creationId="{1B1DF233-D2BC-400A-A272-225DAAC93898}"/>
          </ac:spMkLst>
        </pc:spChg>
        <pc:spChg chg="add del mod">
          <ac:chgData name="gojhchoi99@gmail.com" userId="7c3550ba10e1e361" providerId="LiveId" clId="{A95806A2-644F-444A-BC18-AB09FF43B90D}" dt="2020-04-27T05:22:00.508" v="2461" actId="478"/>
          <ac:spMkLst>
            <pc:docMk/>
            <pc:sldMk cId="4036705407" sldId="262"/>
            <ac:spMk id="20" creationId="{E5ED7020-6F2A-4ABF-A05C-E6D08EED0641}"/>
          </ac:spMkLst>
        </pc:spChg>
      </pc:sldChg>
      <pc:sldChg chg="addSp delSp modSp add ord delAnim modAnim">
        <pc:chgData name="gojhchoi99@gmail.com" userId="7c3550ba10e1e361" providerId="LiveId" clId="{A95806A2-644F-444A-BC18-AB09FF43B90D}" dt="2020-04-27T06:54:10.449" v="2853"/>
        <pc:sldMkLst>
          <pc:docMk/>
          <pc:sldMk cId="1918712401" sldId="263"/>
        </pc:sldMkLst>
        <pc:spChg chg="add">
          <ac:chgData name="gojhchoi99@gmail.com" userId="7c3550ba10e1e361" providerId="LiveId" clId="{A95806A2-644F-444A-BC18-AB09FF43B90D}" dt="2020-04-27T01:59:53.465" v="1196"/>
          <ac:spMkLst>
            <pc:docMk/>
            <pc:sldMk cId="1918712401" sldId="263"/>
            <ac:spMk id="2" creationId="{DBEC8F85-F418-4BAA-89EF-31C2A617F2DF}"/>
          </ac:spMkLst>
        </pc:spChg>
        <pc:spChg chg="add mod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3" creationId="{89A99BDA-4F88-4B40-94A7-0ABB821773FA}"/>
          </ac:spMkLst>
        </pc:spChg>
        <pc:spChg chg="add mod">
          <ac:chgData name="gojhchoi99@gmail.com" userId="7c3550ba10e1e361" providerId="LiveId" clId="{A95806A2-644F-444A-BC18-AB09FF43B90D}" dt="2020-04-27T05:01:49.663" v="2331" actId="1076"/>
          <ac:spMkLst>
            <pc:docMk/>
            <pc:sldMk cId="1918712401" sldId="263"/>
            <ac:spMk id="4" creationId="{F8BCD7FF-A29A-4184-A41B-2953C70943B7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6" creationId="{45E291A7-1955-4408-8257-4EBC8C27524D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7" creationId="{CAB4877A-9FC6-4F17-A124-93C8B454C211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8" creationId="{683DED51-559E-4BD6-9FA1-008DDE5F6540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9" creationId="{2234CD11-063F-47B3-AE69-83DE20066A72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0" creationId="{717F3DC4-D7E1-4AA9-BC59-49C487716434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1" creationId="{433BB0B8-9D8B-4DC1-A448-1F088103ACE1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2" creationId="{0EBAC627-6866-484B-85E8-04504CC0295B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3" creationId="{D7E0E638-52D2-4A9E-BFD1-17067C3B1B3E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4" creationId="{9536D74A-5FFE-4993-9634-5141858C13BF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5" creationId="{DD6E28D9-4097-43A3-A739-DB676CDF3AC6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6" creationId="{D6DAE1CB-6828-41CF-B60A-6EFEBE824C5D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7" creationId="{FA14293A-EDD3-460F-B36E-D607CFAEE10B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8" creationId="{D8AD3909-411B-43E8-9500-CA105FFB563C}"/>
          </ac:spMkLst>
        </pc:spChg>
        <pc:spChg chg="mod topLvl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19" creationId="{A7E57C26-AA3A-4A76-B455-5F50BE4E60B6}"/>
          </ac:spMkLst>
        </pc:spChg>
        <pc:spChg chg="mod topLvl">
          <ac:chgData name="gojhchoi99@gmail.com" userId="7c3550ba10e1e361" providerId="LiveId" clId="{A95806A2-644F-444A-BC18-AB09FF43B90D}" dt="2020-04-27T04:35:08.634" v="2226" actId="1076"/>
          <ac:spMkLst>
            <pc:docMk/>
            <pc:sldMk cId="1918712401" sldId="263"/>
            <ac:spMk id="22" creationId="{A10C96BC-0A8B-4760-A7CC-FC9139597003}"/>
          </ac:spMkLst>
        </pc:spChg>
        <pc:spChg chg="mod topLvl">
          <ac:chgData name="gojhchoi99@gmail.com" userId="7c3550ba10e1e361" providerId="LiveId" clId="{A95806A2-644F-444A-BC18-AB09FF43B90D}" dt="2020-04-27T04:34:17.631" v="2217" actId="1076"/>
          <ac:spMkLst>
            <pc:docMk/>
            <pc:sldMk cId="1918712401" sldId="263"/>
            <ac:spMk id="23" creationId="{9775C47D-2D4A-47E2-84FF-192C59BAD627}"/>
          </ac:spMkLst>
        </pc:spChg>
        <pc:spChg chg="mod topLvl">
          <ac:chgData name="gojhchoi99@gmail.com" userId="7c3550ba10e1e361" providerId="LiveId" clId="{A95806A2-644F-444A-BC18-AB09FF43B90D}" dt="2020-04-27T04:34:17.631" v="2217" actId="1076"/>
          <ac:spMkLst>
            <pc:docMk/>
            <pc:sldMk cId="1918712401" sldId="263"/>
            <ac:spMk id="24" creationId="{B90AEDC8-341C-41DA-B116-9BCCFDEE0E28}"/>
          </ac:spMkLst>
        </pc:spChg>
        <pc:spChg chg="mod topLvl">
          <ac:chgData name="gojhchoi99@gmail.com" userId="7c3550ba10e1e361" providerId="LiveId" clId="{A95806A2-644F-444A-BC18-AB09FF43B90D}" dt="2020-04-27T04:34:17.631" v="2217" actId="1076"/>
          <ac:spMkLst>
            <pc:docMk/>
            <pc:sldMk cId="1918712401" sldId="263"/>
            <ac:spMk id="25" creationId="{4AB99E62-72F3-4E66-83B3-762FC367F454}"/>
          </ac:spMkLst>
        </pc:spChg>
        <pc:spChg chg="mod topLvl">
          <ac:chgData name="gojhchoi99@gmail.com" userId="7c3550ba10e1e361" providerId="LiveId" clId="{A95806A2-644F-444A-BC18-AB09FF43B90D}" dt="2020-04-27T04:34:17.631" v="2217" actId="1076"/>
          <ac:spMkLst>
            <pc:docMk/>
            <pc:sldMk cId="1918712401" sldId="263"/>
            <ac:spMk id="26" creationId="{0B81A7E4-73CF-410A-B531-E348838C405F}"/>
          </ac:spMkLst>
        </pc:spChg>
        <pc:spChg chg="mod topLvl">
          <ac:chgData name="gojhchoi99@gmail.com" userId="7c3550ba10e1e361" providerId="LiveId" clId="{A95806A2-644F-444A-BC18-AB09FF43B90D}" dt="2020-04-27T05:12:55.318" v="2391" actId="1037"/>
          <ac:spMkLst>
            <pc:docMk/>
            <pc:sldMk cId="1918712401" sldId="263"/>
            <ac:spMk id="27" creationId="{75124931-82D6-4700-8739-0FE96A66F44A}"/>
          </ac:spMkLst>
        </pc:spChg>
        <pc:spChg chg="mod topLvl">
          <ac:chgData name="gojhchoi99@gmail.com" userId="7c3550ba10e1e361" providerId="LiveId" clId="{A95806A2-644F-444A-BC18-AB09FF43B90D}" dt="2020-04-27T04:35:08.634" v="2226" actId="1076"/>
          <ac:spMkLst>
            <pc:docMk/>
            <pc:sldMk cId="1918712401" sldId="263"/>
            <ac:spMk id="28" creationId="{5C855F5B-07C6-4E3D-8544-E0B8DDF83A3B}"/>
          </ac:spMkLst>
        </pc:spChg>
        <pc:spChg chg="mod topLvl">
          <ac:chgData name="gojhchoi99@gmail.com" userId="7c3550ba10e1e361" providerId="LiveId" clId="{A95806A2-644F-444A-BC18-AB09FF43B90D}" dt="2020-04-27T04:35:08.634" v="2226" actId="1076"/>
          <ac:spMkLst>
            <pc:docMk/>
            <pc:sldMk cId="1918712401" sldId="263"/>
            <ac:spMk id="29" creationId="{76938733-9E0D-4DCA-974D-60912F5991AA}"/>
          </ac:spMkLst>
        </pc:spChg>
        <pc:spChg chg="mod topLvl">
          <ac:chgData name="gojhchoi99@gmail.com" userId="7c3550ba10e1e361" providerId="LiveId" clId="{A95806A2-644F-444A-BC18-AB09FF43B90D}" dt="2020-04-27T04:35:08.634" v="2226" actId="1076"/>
          <ac:spMkLst>
            <pc:docMk/>
            <pc:sldMk cId="1918712401" sldId="263"/>
            <ac:spMk id="30" creationId="{D645064D-81E1-477A-81D2-46B17288EAEE}"/>
          </ac:spMkLst>
        </pc:spChg>
        <pc:spChg chg="mod topLvl">
          <ac:chgData name="gojhchoi99@gmail.com" userId="7c3550ba10e1e361" providerId="LiveId" clId="{A95806A2-644F-444A-BC18-AB09FF43B90D}" dt="2020-04-27T04:35:08.634" v="2226" actId="1076"/>
          <ac:spMkLst>
            <pc:docMk/>
            <pc:sldMk cId="1918712401" sldId="263"/>
            <ac:spMk id="31" creationId="{C16B2731-0520-4B80-8359-E4968DE284B3}"/>
          </ac:spMkLst>
        </pc:spChg>
        <pc:spChg chg="add mod">
          <ac:chgData name="gojhchoi99@gmail.com" userId="7c3550ba10e1e361" providerId="LiveId" clId="{A95806A2-644F-444A-BC18-AB09FF43B90D}" dt="2020-04-27T05:42:41.288" v="2511" actId="20577"/>
          <ac:spMkLst>
            <pc:docMk/>
            <pc:sldMk cId="1918712401" sldId="263"/>
            <ac:spMk id="32" creationId="{BFC8EF9A-65C1-4716-99E6-87BA0EAB9824}"/>
          </ac:spMkLst>
        </pc:spChg>
        <pc:spChg chg="add del">
          <ac:chgData name="gojhchoi99@gmail.com" userId="7c3550ba10e1e361" providerId="LiveId" clId="{A95806A2-644F-444A-BC18-AB09FF43B90D}" dt="2020-04-27T06:54:10.449" v="2853"/>
          <ac:spMkLst>
            <pc:docMk/>
            <pc:sldMk cId="1918712401" sldId="263"/>
            <ac:spMk id="36" creationId="{CF588D4C-392C-4293-ACF6-E1331C85D69A}"/>
          </ac:spMkLst>
        </pc:spChg>
        <pc:spChg chg="add del">
          <ac:chgData name="gojhchoi99@gmail.com" userId="7c3550ba10e1e361" providerId="LiveId" clId="{A95806A2-644F-444A-BC18-AB09FF43B90D}" dt="2020-04-27T04:31:37.737" v="2192" actId="478"/>
          <ac:spMkLst>
            <pc:docMk/>
            <pc:sldMk cId="1918712401" sldId="263"/>
            <ac:spMk id="36" creationId="{FED63E93-B655-4612-9570-1D75963377C0}"/>
          </ac:spMkLst>
        </pc:spChg>
        <pc:spChg chg="add del">
          <ac:chgData name="gojhchoi99@gmail.com" userId="7c3550ba10e1e361" providerId="LiveId" clId="{A95806A2-644F-444A-BC18-AB09FF43B90D}" dt="2020-04-27T04:31:20.895" v="2189" actId="478"/>
          <ac:spMkLst>
            <pc:docMk/>
            <pc:sldMk cId="1918712401" sldId="263"/>
            <ac:spMk id="37" creationId="{2E7E5830-E341-46F9-A543-AFF52DA6B50B}"/>
          </ac:spMkLst>
        </pc:spChg>
        <pc:spChg chg="add del">
          <ac:chgData name="gojhchoi99@gmail.com" userId="7c3550ba10e1e361" providerId="LiveId" clId="{A95806A2-644F-444A-BC18-AB09FF43B90D}" dt="2020-04-27T06:54:10.449" v="2853"/>
          <ac:spMkLst>
            <pc:docMk/>
            <pc:sldMk cId="1918712401" sldId="263"/>
            <ac:spMk id="37" creationId="{E05C72E7-C80E-435D-835F-FF649D9FE89C}"/>
          </ac:spMkLst>
        </pc:spChg>
        <pc:spChg chg="add del">
          <ac:chgData name="gojhchoi99@gmail.com" userId="7c3550ba10e1e361" providerId="LiveId" clId="{A95806A2-644F-444A-BC18-AB09FF43B90D}" dt="2020-04-27T06:54:10.449" v="2853"/>
          <ac:spMkLst>
            <pc:docMk/>
            <pc:sldMk cId="1918712401" sldId="263"/>
            <ac:spMk id="38" creationId="{AD4549FD-CB26-4FE4-9B4F-F60FD8DF4E7F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38" creationId="{F96ED6B3-FCFD-4413-8752-ED05AABBE91C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39" creationId="{B54DA377-183E-4C5C-BE6C-A31DA26444B8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0" creationId="{841D288A-3552-4B06-A7DD-CD9202565B6C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1" creationId="{55CE0F07-4710-4AD3-B395-F676E0F6119D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2" creationId="{359BF898-A29B-4CDC-AD75-B6249D6536D4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3" creationId="{9035C86E-BB87-435B-B179-724586FC7034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4" creationId="{3D940F7C-CC19-4A90-8CC0-F8B93C302B63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5" creationId="{D2FF82CF-7CD1-4648-B2EA-914EA9FB1833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6" creationId="{A195207C-863A-4F0D-943C-0B2A16FE9414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7" creationId="{BD78AEF3-7F38-403D-AE6C-93E50B4BA03A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8" creationId="{4AAAEF02-6A61-49F9-A222-6F230361C543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49" creationId="{A43CB6E5-92E9-4793-829B-1002566D473E}"/>
          </ac:spMkLst>
        </pc:spChg>
        <pc:spChg chg="add del">
          <ac:chgData name="gojhchoi99@gmail.com" userId="7c3550ba10e1e361" providerId="LiveId" clId="{A95806A2-644F-444A-BC18-AB09FF43B90D}" dt="2020-04-27T04:30:52.607" v="2186" actId="478"/>
          <ac:spMkLst>
            <pc:docMk/>
            <pc:sldMk cId="1918712401" sldId="263"/>
            <ac:spMk id="50" creationId="{C795D3DE-434A-491D-B7EF-73960138B149}"/>
          </ac:spMkLst>
        </pc:spChg>
        <pc:spChg chg="add mod">
          <ac:chgData name="gojhchoi99@gmail.com" userId="7c3550ba10e1e361" providerId="LiveId" clId="{A95806A2-644F-444A-BC18-AB09FF43B90D}" dt="2020-04-27T05:24:11.218" v="2468" actId="1076"/>
          <ac:spMkLst>
            <pc:docMk/>
            <pc:sldMk cId="1918712401" sldId="263"/>
            <ac:spMk id="51" creationId="{AB9316BA-2FC7-4D87-83B8-91EAF5414507}"/>
          </ac:spMkLst>
        </pc:spChg>
        <pc:spChg chg="add">
          <ac:chgData name="gojhchoi99@gmail.com" userId="7c3550ba10e1e361" providerId="LiveId" clId="{A95806A2-644F-444A-BC18-AB09FF43B90D}" dt="2020-04-27T04:30:34.874" v="2185"/>
          <ac:spMkLst>
            <pc:docMk/>
            <pc:sldMk cId="1918712401" sldId="263"/>
            <ac:spMk id="52" creationId="{E2C725BF-C7C0-4113-AE79-0134A3A99B55}"/>
          </ac:spMkLst>
        </pc:spChg>
        <pc:spChg chg="add del">
          <ac:chgData name="gojhchoi99@gmail.com" userId="7c3550ba10e1e361" providerId="LiveId" clId="{A95806A2-644F-444A-BC18-AB09FF43B90D}" dt="2020-04-27T05:04:08.571" v="2340"/>
          <ac:spMkLst>
            <pc:docMk/>
            <pc:sldMk cId="1918712401" sldId="263"/>
            <ac:spMk id="53" creationId="{D10C2264-E7AF-4BB3-968E-1A809F56F33F}"/>
          </ac:spMkLst>
        </pc:spChg>
        <pc:spChg chg="add mod">
          <ac:chgData name="gojhchoi99@gmail.com" userId="7c3550ba10e1e361" providerId="LiveId" clId="{A95806A2-644F-444A-BC18-AB09FF43B90D}" dt="2020-04-27T05:11:59.317" v="2387" actId="1038"/>
          <ac:spMkLst>
            <pc:docMk/>
            <pc:sldMk cId="1918712401" sldId="263"/>
            <ac:spMk id="54" creationId="{503E967F-7979-41C1-A9A8-D9BF9FB08518}"/>
          </ac:spMkLst>
        </pc:spChg>
        <pc:grpChg chg="add del">
          <ac:chgData name="gojhchoi99@gmail.com" userId="7c3550ba10e1e361" providerId="LiveId" clId="{A95806A2-644F-444A-BC18-AB09FF43B90D}" dt="2020-04-27T04:31:51.981" v="2193" actId="165"/>
          <ac:grpSpMkLst>
            <pc:docMk/>
            <pc:sldMk cId="1918712401" sldId="263"/>
            <ac:grpSpMk id="5" creationId="{921B5192-2861-4B30-9320-4F746D6ECCF7}"/>
          </ac:grpSpMkLst>
        </pc:grpChg>
        <pc:grpChg chg="add del">
          <ac:chgData name="gojhchoi99@gmail.com" userId="7c3550ba10e1e361" providerId="LiveId" clId="{A95806A2-644F-444A-BC18-AB09FF43B90D}" dt="2020-04-27T04:31:55.871" v="2194" actId="165"/>
          <ac:grpSpMkLst>
            <pc:docMk/>
            <pc:sldMk cId="1918712401" sldId="263"/>
            <ac:grpSpMk id="20" creationId="{C0A124AB-63FD-42CD-A2A6-8DA83361452C}"/>
          </ac:grpSpMkLst>
        </pc:grpChg>
        <pc:grpChg chg="del mod topLvl">
          <ac:chgData name="gojhchoi99@gmail.com" userId="7c3550ba10e1e361" providerId="LiveId" clId="{A95806A2-644F-444A-BC18-AB09FF43B90D}" dt="2020-04-27T04:33:40.461" v="2206" actId="165"/>
          <ac:grpSpMkLst>
            <pc:docMk/>
            <pc:sldMk cId="1918712401" sldId="263"/>
            <ac:grpSpMk id="21" creationId="{16E8FBC8-7AAB-4979-A718-BEA940EB9403}"/>
          </ac:grpSpMkLst>
        </pc:grpChg>
        <pc:grpChg chg="add mod">
          <ac:chgData name="gojhchoi99@gmail.com" userId="7c3550ba10e1e361" providerId="LiveId" clId="{A95806A2-644F-444A-BC18-AB09FF43B90D}" dt="2020-04-27T05:24:11.218" v="2468" actId="1076"/>
          <ac:grpSpMkLst>
            <pc:docMk/>
            <pc:sldMk cId="1918712401" sldId="263"/>
            <ac:grpSpMk id="33" creationId="{AEE4BE78-EAEC-4A48-B326-BC303B145D7F}"/>
          </ac:grpSpMkLst>
        </pc:grpChg>
      </pc:sldChg>
      <pc:sldChg chg="addSp delSp modSp add">
        <pc:chgData name="gojhchoi99@gmail.com" userId="7c3550ba10e1e361" providerId="LiveId" clId="{A95806A2-644F-444A-BC18-AB09FF43B90D}" dt="2020-04-27T05:53:20.082" v="2574" actId="20577"/>
        <pc:sldMkLst>
          <pc:docMk/>
          <pc:sldMk cId="4158053313" sldId="264"/>
        </pc:sldMkLst>
        <pc:spChg chg="add">
          <ac:chgData name="gojhchoi99@gmail.com" userId="7c3550ba10e1e361" providerId="LiveId" clId="{A95806A2-644F-444A-BC18-AB09FF43B90D}" dt="2020-04-27T01:59:54.496" v="1197"/>
          <ac:spMkLst>
            <pc:docMk/>
            <pc:sldMk cId="4158053313" sldId="264"/>
            <ac:spMk id="2" creationId="{8A807C9F-D605-4763-9C47-653383B7460C}"/>
          </ac:spMkLst>
        </pc:spChg>
        <pc:spChg chg="add del">
          <ac:chgData name="gojhchoi99@gmail.com" userId="7c3550ba10e1e361" providerId="LiveId" clId="{A95806A2-644F-444A-BC18-AB09FF43B90D}" dt="2020-04-27T05:51:03.312" v="2541"/>
          <ac:spMkLst>
            <pc:docMk/>
            <pc:sldMk cId="4158053313" sldId="264"/>
            <ac:spMk id="3" creationId="{6CBCD7AB-4C92-4CC9-83D2-43DDB8D95BB1}"/>
          </ac:spMkLst>
        </pc:spChg>
        <pc:spChg chg="add mod">
          <ac:chgData name="gojhchoi99@gmail.com" userId="7c3550ba10e1e361" providerId="LiveId" clId="{A95806A2-644F-444A-BC18-AB09FF43B90D}" dt="2020-04-27T05:53:20.082" v="2574" actId="20577"/>
          <ac:spMkLst>
            <pc:docMk/>
            <pc:sldMk cId="4158053313" sldId="264"/>
            <ac:spMk id="5" creationId="{B51DCFF0-1980-4ADB-B152-88B66EDF59F7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19" creationId="{DF546F3F-2BFD-417B-942B-CE559617CDE0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0" creationId="{B2BB9AA8-2541-44A7-8A24-26D695B02354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1" creationId="{C50DCAFB-53EF-4D6D-A18B-69604DDA85FE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2" creationId="{71EB4694-DA22-4E61-B4CC-4623A8922E61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3" creationId="{34EC3858-F802-4208-9DBE-51EAF40C5634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4" creationId="{124B5113-A520-43FE-9EBE-B9CA6FA0EDB0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5" creationId="{8A907191-C4D7-402B-A121-AA5542A7F335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6" creationId="{53E699DD-1474-4164-8A06-EFBD04CBAA29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7" creationId="{7B6A6F92-41D3-40B6-9332-6AFBB37C801A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8" creationId="{62F9FC79-11C4-4451-B22B-AE49B7908AA6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29" creationId="{7E70C999-BC12-47E9-BEE8-78D3C316CC24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30" creationId="{4D520F77-5B0C-4878-90E1-0DD631FD3079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31" creationId="{5B7A2126-E4B4-4D35-A745-99C468C2CA1D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32" creationId="{D9F49976-4F81-477E-AC53-4B1661982487}"/>
          </ac:spMkLst>
        </pc:spChg>
        <pc:spChg chg="add">
          <ac:chgData name="gojhchoi99@gmail.com" userId="7c3550ba10e1e361" providerId="LiveId" clId="{A95806A2-644F-444A-BC18-AB09FF43B90D}" dt="2020-04-27T05:51:43.348" v="2542"/>
          <ac:spMkLst>
            <pc:docMk/>
            <pc:sldMk cId="4158053313" sldId="264"/>
            <ac:spMk id="47" creationId="{A9D4A025-9D92-4CD4-9AB1-8942EADE1FA2}"/>
          </ac:spMkLst>
        </pc:sp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4" creationId="{DA4D82FE-69BA-4F16-90AF-4CCF90391425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6" creationId="{7F22267B-AF63-42A0-BA6B-1EB18B3EDA81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7" creationId="{C3279EBB-C5C2-4D68-AFC3-3116AB2F4E1E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8" creationId="{25552CE9-3FA0-4505-8B59-A3CA0A6F96F7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9" creationId="{7497D63E-F972-47DE-A75B-7787B2982051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0" creationId="{0DB25EAB-D8F8-4DD7-A99A-B9286DAA38C5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1" creationId="{C07815F5-A3CC-405E-B202-CBCE06D7C17C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2" creationId="{D1B5820C-4612-4E4A-AF1C-85A0F4207649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3" creationId="{772BD19F-F892-41DF-AE74-A40E927A4B1C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4" creationId="{D4C369FE-0773-491B-8339-CCE12360D414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5" creationId="{FE69FD6B-DF5C-4623-897E-9FDA7E9BC90D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6" creationId="{90B71158-160E-455C-8472-BA7D2F82A894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7" creationId="{128EEBEE-B1F2-42CE-B0BB-48FD8E9772FF}"/>
          </ac:graphicFrameMkLst>
        </pc:graphicFrameChg>
        <pc:graphicFrameChg chg="add">
          <ac:chgData name="gojhchoi99@gmail.com" userId="7c3550ba10e1e361" providerId="LiveId" clId="{A95806A2-644F-444A-BC18-AB09FF43B90D}" dt="2020-04-27T05:51:43.348" v="2542"/>
          <ac:graphicFrameMkLst>
            <pc:docMk/>
            <pc:sldMk cId="4158053313" sldId="264"/>
            <ac:graphicFrameMk id="18" creationId="{58E880CC-3694-437D-8318-88238561C7EC}"/>
          </ac:graphicFrameMkLst>
        </pc:graphicFrame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3" creationId="{E7052B43-03D7-4ACB-A566-0759E670411A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4" creationId="{9BD8CFA9-AE97-4299-B2E0-F3571F2E0465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5" creationId="{AC4B75CD-380A-4A1A-A3F3-04C151D1D59E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6" creationId="{0378220D-EF6F-4E5B-B74F-A90E598BF70C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7" creationId="{99B32676-FEAA-49A6-9B20-DBD4799450CD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8" creationId="{0BA79F2F-B978-4816-A9C8-5E5F61101E16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39" creationId="{8B05F6B0-192A-45CF-B5DA-479249495886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0" creationId="{EE9F73EE-3592-49DC-85DA-9B31B6EF5A8A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1" creationId="{FCB75688-B20F-48A9-8FC6-4EAD6D574B8F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2" creationId="{3368FDD5-D8F8-45A3-943C-009EE80DF075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3" creationId="{9A508763-D397-4B89-AB19-5864DC07A086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4" creationId="{93AA2AC2-3C3E-420E-B187-3D8164E9FB1C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5" creationId="{4C58C821-1109-4BBE-9955-14A89FE8A92A}"/>
          </ac:cxnSpMkLst>
        </pc:cxnChg>
        <pc:cxnChg chg="add">
          <ac:chgData name="gojhchoi99@gmail.com" userId="7c3550ba10e1e361" providerId="LiveId" clId="{A95806A2-644F-444A-BC18-AB09FF43B90D}" dt="2020-04-27T05:51:43.348" v="2542"/>
          <ac:cxnSpMkLst>
            <pc:docMk/>
            <pc:sldMk cId="4158053313" sldId="264"/>
            <ac:cxnSpMk id="46" creationId="{2C904CE3-A33D-4F93-A225-2849587E4541}"/>
          </ac:cxnSpMkLst>
        </pc:cxnChg>
      </pc:sldChg>
      <pc:sldChg chg="add del">
        <pc:chgData name="gojhchoi99@gmail.com" userId="7c3550ba10e1e361" providerId="LiveId" clId="{A95806A2-644F-444A-BC18-AB09FF43B90D}" dt="2020-04-27T03:08:40.205" v="1779"/>
        <pc:sldMkLst>
          <pc:docMk/>
          <pc:sldMk cId="1605321950" sldId="265"/>
        </pc:sldMkLst>
      </pc:sldChg>
      <pc:sldChg chg="addSp delSp add ord modAnim">
        <pc:chgData name="gojhchoi99@gmail.com" userId="7c3550ba10e1e361" providerId="LiveId" clId="{A95806A2-644F-444A-BC18-AB09FF43B90D}" dt="2020-04-27T19:13:50.589" v="3698"/>
        <pc:sldMkLst>
          <pc:docMk/>
          <pc:sldMk cId="2663967336" sldId="265"/>
        </pc:sldMkLst>
        <pc:spChg chg="add del">
          <ac:chgData name="gojhchoi99@gmail.com" userId="7c3550ba10e1e361" providerId="LiveId" clId="{A95806A2-644F-444A-BC18-AB09FF43B90D}" dt="2020-04-27T08:48:57.323" v="3694" actId="478"/>
          <ac:spMkLst>
            <pc:docMk/>
            <pc:sldMk cId="2663967336" sldId="265"/>
            <ac:spMk id="2" creationId="{5CE9A190-77D6-4FCE-BA5F-6E9C49E0C0A2}"/>
          </ac:spMkLst>
        </pc:spChg>
      </pc:sldChg>
      <pc:sldChg chg="addSp delSp modSp add modAnim">
        <pc:chgData name="gojhchoi99@gmail.com" userId="7c3550ba10e1e361" providerId="LiveId" clId="{A95806A2-644F-444A-BC18-AB09FF43B90D}" dt="2020-04-27T06:16:09.173" v="2849" actId="20577"/>
        <pc:sldMkLst>
          <pc:docMk/>
          <pc:sldMk cId="3656189388" sldId="266"/>
        </pc:sldMkLst>
        <pc:spChg chg="add mod">
          <ac:chgData name="gojhchoi99@gmail.com" userId="7c3550ba10e1e361" providerId="LiveId" clId="{A95806A2-644F-444A-BC18-AB09FF43B90D}" dt="2020-04-27T06:16:09.173" v="2849" actId="20577"/>
          <ac:spMkLst>
            <pc:docMk/>
            <pc:sldMk cId="3656189388" sldId="266"/>
            <ac:spMk id="2" creationId="{D7900BC0-D14E-4012-B0DE-EBDD22257B4E}"/>
          </ac:spMkLst>
        </pc:spChg>
        <pc:spChg chg="add del">
          <ac:chgData name="gojhchoi99@gmail.com" userId="7c3550ba10e1e361" providerId="LiveId" clId="{A95806A2-644F-444A-BC18-AB09FF43B90D}" dt="2020-04-27T06:00:44.457" v="2589"/>
          <ac:spMkLst>
            <pc:docMk/>
            <pc:sldMk cId="3656189388" sldId="266"/>
            <ac:spMk id="3" creationId="{32896CD0-73D2-4318-9CE8-CEC4A0901680}"/>
          </ac:spMkLst>
        </pc:spChg>
        <pc:spChg chg="add del">
          <ac:chgData name="gojhchoi99@gmail.com" userId="7c3550ba10e1e361" providerId="LiveId" clId="{A95806A2-644F-444A-BC18-AB09FF43B90D}" dt="2020-04-27T06:00:44.457" v="2589"/>
          <ac:spMkLst>
            <pc:docMk/>
            <pc:sldMk cId="3656189388" sldId="266"/>
            <ac:spMk id="4" creationId="{73767208-4F09-4D07-9B6F-9E1217978129}"/>
          </ac:spMkLst>
        </pc:spChg>
        <pc:spChg chg="add del">
          <ac:chgData name="gojhchoi99@gmail.com" userId="7c3550ba10e1e361" providerId="LiveId" clId="{A95806A2-644F-444A-BC18-AB09FF43B90D}" dt="2020-04-27T06:00:44.457" v="2589"/>
          <ac:spMkLst>
            <pc:docMk/>
            <pc:sldMk cId="3656189388" sldId="266"/>
            <ac:spMk id="5" creationId="{8244BDE8-C3E4-43DF-82FD-1CE691A73442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6" creationId="{439A4A7E-913F-41D3-B043-F8BC4EE8549A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7" creationId="{3FBA9F30-E140-4325-90F1-243DCF6EE4D6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8" creationId="{AD1398D4-E714-4970-B068-A02BB2FDA915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9" creationId="{C4FAECD2-E32C-4552-B196-9FE00AC6E354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0" creationId="{51703D38-BD2F-4C52-B0F6-82469FA1A368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1" creationId="{6207A738-F44B-481E-880C-C7F1FD2B511A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2" creationId="{17079A4B-A740-4FE2-A018-B3CCEA13CCBF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3" creationId="{6255E3B9-E1E3-43F7-8999-6DFFBC8217D9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4" creationId="{1CEB25C0-816A-4CB3-ABB4-A0DB2528EB71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5" creationId="{BF031385-00D8-489B-A26D-65B3D60F83AC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6" creationId="{4A8B10F2-773A-48A2-BFD8-E3D695722375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7" creationId="{5E884701-9D90-48A9-BB1E-90AA4038AFEF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18" creationId="{234B8AA8-FD84-4470-A318-299EE3DDCF43}"/>
          </ac:spMkLst>
        </pc:spChg>
        <pc:spChg chg="add mod">
          <ac:chgData name="gojhchoi99@gmail.com" userId="7c3550ba10e1e361" providerId="LiveId" clId="{A95806A2-644F-444A-BC18-AB09FF43B90D}" dt="2020-04-27T06:02:15.932" v="2619"/>
          <ac:spMkLst>
            <pc:docMk/>
            <pc:sldMk cId="3656189388" sldId="266"/>
            <ac:spMk id="19" creationId="{B9B3B1F6-4062-40CA-BDF7-778DD0033EEB}"/>
          </ac:spMkLst>
        </pc:spChg>
        <pc:spChg chg="add">
          <ac:chgData name="gojhchoi99@gmail.com" userId="7c3550ba10e1e361" providerId="LiveId" clId="{A95806A2-644F-444A-BC18-AB09FF43B90D}" dt="2020-04-27T06:01:02.987" v="2590"/>
          <ac:spMkLst>
            <pc:docMk/>
            <pc:sldMk cId="3656189388" sldId="266"/>
            <ac:spMk id="20" creationId="{CF26740B-BF9C-42E3-AA17-14F04C899BCA}"/>
          </ac:spMkLst>
        </pc:spChg>
      </pc:sldChg>
      <pc:sldChg chg="addSp modSp add modAnim">
        <pc:chgData name="gojhchoi99@gmail.com" userId="7c3550ba10e1e361" providerId="LiveId" clId="{A95806A2-644F-444A-BC18-AB09FF43B90D}" dt="2020-04-27T06:16:06.158" v="2848" actId="20577"/>
        <pc:sldMkLst>
          <pc:docMk/>
          <pc:sldMk cId="2493486504" sldId="267"/>
        </pc:sldMkLst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2" creationId="{285B4AA5-BCAF-4073-B571-5388BC51CF0E}"/>
          </ac:spMkLst>
        </pc:spChg>
        <pc:spChg chg="add mod">
          <ac:chgData name="gojhchoi99@gmail.com" userId="7c3550ba10e1e361" providerId="LiveId" clId="{A95806A2-644F-444A-BC18-AB09FF43B90D}" dt="2020-04-27T06:16:06.158" v="2848" actId="20577"/>
          <ac:spMkLst>
            <pc:docMk/>
            <pc:sldMk cId="2493486504" sldId="267"/>
            <ac:spMk id="3" creationId="{12C6073E-2532-4F6A-9902-9CD1C007AAF8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4" creationId="{1DD4C25D-E365-4702-AC44-4EFBFE0F83AF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5" creationId="{21F1ADE1-CA1D-4DF7-82A2-EC0F1CDB4958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6" creationId="{3672C76F-0972-4A2B-A4BA-EA505594E0E0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7" creationId="{375F2FDB-82B1-4753-AC2A-0699E9327C1A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8" creationId="{BEC7D402-AEA2-48BD-8800-690C3765AB87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9" creationId="{9E52EF3E-944D-4A7A-94AE-8E173DDF8B50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0" creationId="{33457E26-DE4B-4946-9BE9-419E748CEDBC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1" creationId="{5067BFEA-D410-48EA-9AA4-5766F254F72D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2" creationId="{6E9BC79F-945B-4F4D-9A57-71109611515B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3" creationId="{E12298E2-A61C-44CA-BD2C-7BF83DFA054B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4" creationId="{CD0D1935-232C-4961-A34A-E9DB4D59A784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5" creationId="{595ACD0E-1A52-4F90-AF80-5E7EF2216F71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6" creationId="{7729E21B-CA56-4DF3-9FEB-034F3C67E780}"/>
          </ac:spMkLst>
        </pc:spChg>
        <pc:spChg chg="add mod">
          <ac:chgData name="gojhchoi99@gmail.com" userId="7c3550ba10e1e361" providerId="LiveId" clId="{A95806A2-644F-444A-BC18-AB09FF43B90D}" dt="2020-04-27T06:03:56.496" v="2633"/>
          <ac:spMkLst>
            <pc:docMk/>
            <pc:sldMk cId="2493486504" sldId="267"/>
            <ac:spMk id="17" creationId="{40FBB7B1-9A48-4742-AFC9-320483971144}"/>
          </ac:spMkLst>
        </pc:spChg>
        <pc:spChg chg="add">
          <ac:chgData name="gojhchoi99@gmail.com" userId="7c3550ba10e1e361" providerId="LiveId" clId="{A95806A2-644F-444A-BC18-AB09FF43B90D}" dt="2020-04-27T06:03:24.540" v="2620"/>
          <ac:spMkLst>
            <pc:docMk/>
            <pc:sldMk cId="2493486504" sldId="267"/>
            <ac:spMk id="18" creationId="{16667964-8B1F-4673-BBDC-9BF437091570}"/>
          </ac:spMkLst>
        </pc:spChg>
      </pc:sldChg>
      <pc:sldChg chg="addSp modSp add modAnim">
        <pc:chgData name="gojhchoi99@gmail.com" userId="7c3550ba10e1e361" providerId="LiveId" clId="{A95806A2-644F-444A-BC18-AB09FF43B90D}" dt="2020-04-27T06:05:44.331" v="2655"/>
        <pc:sldMkLst>
          <pc:docMk/>
          <pc:sldMk cId="315769774" sldId="268"/>
        </pc:sldMkLst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2" creationId="{1C0ED8F8-D56B-458B-B08F-9C0ADCC22D82}"/>
          </ac:spMkLst>
        </pc:spChg>
        <pc:spChg chg="add mod">
          <ac:chgData name="gojhchoi99@gmail.com" userId="7c3550ba10e1e361" providerId="LiveId" clId="{A95806A2-644F-444A-BC18-AB09FF43B90D}" dt="2020-04-27T06:05:11.427" v="2654"/>
          <ac:spMkLst>
            <pc:docMk/>
            <pc:sldMk cId="315769774" sldId="268"/>
            <ac:spMk id="3" creationId="{B66A822B-C976-4756-8BF1-D084D86ED330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4" creationId="{7E9CB68E-BE42-4D10-ADF2-18948BEBDAE2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5" creationId="{C59E2868-8775-48EF-A241-A3F70D306B58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6" creationId="{5DD96CDC-E3CE-4A51-AAA3-46A1B6A7EEC1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7" creationId="{2DE6FE79-925C-4CEC-81C9-FC92A9A334B6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8" creationId="{AB5C8322-14E7-4750-987F-06008EA42DDD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9" creationId="{BA9093FB-2CDF-4C4B-B2AF-0D7A381EC72B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0" creationId="{AD387BDE-F047-4341-A50A-2405F9C75680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1" creationId="{227A465D-F93A-48E8-ACF6-4765198896F5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2" creationId="{7F89EBF2-3ED5-4607-B7A5-1D6BBF8E58E5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3" creationId="{0F107B45-C1F7-44F6-812A-0BD884F40C3E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4" creationId="{44AB2B53-C0D1-44BD-988A-A32214BC563F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5" creationId="{5E88A0F6-4075-4F14-A69A-CD3885D3DB10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6" creationId="{9B5B5F9B-89A7-4C44-914D-40CF1E7C6AF7}"/>
          </ac:spMkLst>
        </pc:spChg>
        <pc:spChg chg="add mod">
          <ac:chgData name="gojhchoi99@gmail.com" userId="7c3550ba10e1e361" providerId="LiveId" clId="{A95806A2-644F-444A-BC18-AB09FF43B90D}" dt="2020-04-27T06:05:03.468" v="2638"/>
          <ac:spMkLst>
            <pc:docMk/>
            <pc:sldMk cId="315769774" sldId="268"/>
            <ac:spMk id="17" creationId="{7206F402-B4A3-408C-9D91-7884C7C13661}"/>
          </ac:spMkLst>
        </pc:spChg>
        <pc:spChg chg="add">
          <ac:chgData name="gojhchoi99@gmail.com" userId="7c3550ba10e1e361" providerId="LiveId" clId="{A95806A2-644F-444A-BC18-AB09FF43B90D}" dt="2020-04-27T06:04:53.802" v="2635"/>
          <ac:spMkLst>
            <pc:docMk/>
            <pc:sldMk cId="315769774" sldId="268"/>
            <ac:spMk id="18" creationId="{99C3481C-DFB0-4645-B864-A9FB2FDEC7B8}"/>
          </ac:spMkLst>
        </pc:spChg>
      </pc:sldChg>
      <pc:sldChg chg="addSp modSp add modAnim">
        <pc:chgData name="gojhchoi99@gmail.com" userId="7c3550ba10e1e361" providerId="LiveId" clId="{A95806A2-644F-444A-BC18-AB09FF43B90D}" dt="2020-04-27T06:10:48.533" v="2718"/>
        <pc:sldMkLst>
          <pc:docMk/>
          <pc:sldMk cId="2956645678" sldId="269"/>
        </pc:sldMkLst>
        <pc:spChg chg="add">
          <ac:chgData name="gojhchoi99@gmail.com" userId="7c3550ba10e1e361" providerId="LiveId" clId="{A95806A2-644F-444A-BC18-AB09FF43B90D}" dt="2020-04-27T06:06:19.429" v="2656"/>
          <ac:spMkLst>
            <pc:docMk/>
            <pc:sldMk cId="2956645678" sldId="269"/>
            <ac:spMk id="2" creationId="{F045B7E6-66AB-41D1-9E6C-0C89BD20F792}"/>
          </ac:spMkLst>
        </pc:spChg>
        <pc:spChg chg="add mod">
          <ac:chgData name="gojhchoi99@gmail.com" userId="7c3550ba10e1e361" providerId="LiveId" clId="{A95806A2-644F-444A-BC18-AB09FF43B90D}" dt="2020-04-27T06:10:48.533" v="2718"/>
          <ac:spMkLst>
            <pc:docMk/>
            <pc:sldMk cId="2956645678" sldId="269"/>
            <ac:spMk id="3" creationId="{39FC4469-F279-48BE-8601-1A7F511129C1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4" creationId="{CDF0DCB0-E09B-4C41-B30A-59626CECF9B0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5" creationId="{76DA17F7-CB08-457A-827E-D56F5CECE095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6" creationId="{C7DB792C-1016-40C3-A88A-C74F03E27452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7" creationId="{D8D35F9E-D545-46A5-A5D9-FEE4C2BD9AC8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8" creationId="{624C1BDE-498C-4ED0-9C82-632300D2997F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9" creationId="{E6C1B84C-5FF4-4494-8F92-64C1B9DC114D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0" creationId="{B3EA103C-EA81-47EC-95C6-8B8BD636EC5D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1" creationId="{8B8BCE0E-11E1-4216-B7FF-B059EDA885B1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2" creationId="{01F522DE-490A-478B-906C-697D824E1130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3" creationId="{A4B34F47-064A-4432-9F39-442A0B0FC8C2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4" creationId="{A4AE124E-F770-4954-9828-C28AD48D037A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5" creationId="{E7D77B45-2B95-4CCA-9AEB-D586C3207247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6" creationId="{5BF394E1-1295-4281-9B6D-566B2DE70630}"/>
          </ac:spMkLst>
        </pc:spChg>
        <pc:spChg chg="add mod">
          <ac:chgData name="gojhchoi99@gmail.com" userId="7c3550ba10e1e361" providerId="LiveId" clId="{A95806A2-644F-444A-BC18-AB09FF43B90D}" dt="2020-04-27T06:10:25.887" v="2702" actId="1076"/>
          <ac:spMkLst>
            <pc:docMk/>
            <pc:sldMk cId="2956645678" sldId="269"/>
            <ac:spMk id="17" creationId="{0C920A22-45A9-4E8B-9869-A55F662C83A5}"/>
          </ac:spMkLst>
        </pc:spChg>
        <pc:spChg chg="add mod">
          <ac:chgData name="gojhchoi99@gmail.com" userId="7c3550ba10e1e361" providerId="LiveId" clId="{A95806A2-644F-444A-BC18-AB09FF43B90D}" dt="2020-04-27T06:06:42.237" v="2657" actId="1076"/>
          <ac:spMkLst>
            <pc:docMk/>
            <pc:sldMk cId="2956645678" sldId="269"/>
            <ac:spMk id="18" creationId="{B8D5A9F8-D00F-4579-94F9-595ADE9DCE93}"/>
          </ac:spMkLst>
        </pc:spChg>
      </pc:sldChg>
      <pc:sldChg chg="addSp modSp add modAnim">
        <pc:chgData name="gojhchoi99@gmail.com" userId="7c3550ba10e1e361" providerId="LiveId" clId="{A95806A2-644F-444A-BC18-AB09FF43B90D}" dt="2020-04-27T06:16:01.346" v="2847"/>
        <pc:sldMkLst>
          <pc:docMk/>
          <pc:sldMk cId="2778350860" sldId="270"/>
        </pc:sldMkLst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2" creationId="{5EBC9A37-8B22-4FE5-B6AF-1E468C60EC77}"/>
          </ac:spMkLst>
        </pc:spChg>
        <pc:spChg chg="add mod">
          <ac:chgData name="gojhchoi99@gmail.com" userId="7c3550ba10e1e361" providerId="LiveId" clId="{A95806A2-644F-444A-BC18-AB09FF43B90D}" dt="2020-04-27T06:16:01.346" v="2847"/>
          <ac:spMkLst>
            <pc:docMk/>
            <pc:sldMk cId="2778350860" sldId="270"/>
            <ac:spMk id="3" creationId="{0C2E942D-FF85-4D52-A8A1-7A3D71C2560E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4" creationId="{09BC4319-FD92-4E21-A83F-0E3DC4B3B614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5" creationId="{368862EA-9B28-458B-82E6-A3EB6BEDEB08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6" creationId="{2701BBFA-FE3C-443F-9F3E-4A8FA6FB7223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7" creationId="{EA8CA05B-8073-4138-85C8-B0A1E11A4D72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8" creationId="{DEA5364B-52B7-4175-AB33-B97726C4EACD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9" creationId="{DB4D4703-7EA3-4CA3-92E6-12599352EF0B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0" creationId="{458D3697-7CC7-4BC5-9DB9-C82D330E219E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1" creationId="{993C6F07-85DC-4D7A-B14B-A9670928B86F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2" creationId="{D22864C8-D71D-4A1A-A641-0BD7BE6410D0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3" creationId="{C25D80FB-B199-496C-AFB4-9FF7FBB5EA94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4" creationId="{8DA0A969-0589-4B0D-B8CD-4F1D3C3CBE9E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5" creationId="{54F3CB78-150E-4639-B843-2E1E0CEC4010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6" creationId="{74E3C894-B434-45A2-964E-01014BE6B5B6}"/>
          </ac:spMkLst>
        </pc:spChg>
        <pc:spChg chg="add mod">
          <ac:chgData name="gojhchoi99@gmail.com" userId="7c3550ba10e1e361" providerId="LiveId" clId="{A95806A2-644F-444A-BC18-AB09FF43B90D}" dt="2020-04-27T06:11:01.751" v="2722"/>
          <ac:spMkLst>
            <pc:docMk/>
            <pc:sldMk cId="2778350860" sldId="270"/>
            <ac:spMk id="17" creationId="{EF2DEFC3-19EE-4083-8F09-84950ED6276A}"/>
          </ac:spMkLst>
        </pc:spChg>
        <pc:spChg chg="add">
          <ac:chgData name="gojhchoi99@gmail.com" userId="7c3550ba10e1e361" providerId="LiveId" clId="{A95806A2-644F-444A-BC18-AB09FF43B90D}" dt="2020-04-27T06:10:54.580" v="2719"/>
          <ac:spMkLst>
            <pc:docMk/>
            <pc:sldMk cId="2778350860" sldId="270"/>
            <ac:spMk id="18" creationId="{945DA6B1-746A-4304-B065-63DB97A6091F}"/>
          </ac:spMkLst>
        </pc:spChg>
      </pc:sldChg>
      <pc:sldChg chg="addSp modSp add modAnim">
        <pc:chgData name="gojhchoi99@gmail.com" userId="7c3550ba10e1e361" providerId="LiveId" clId="{A95806A2-644F-444A-BC18-AB09FF43B90D}" dt="2020-04-27T06:12:17.290" v="2747"/>
        <pc:sldMkLst>
          <pc:docMk/>
          <pc:sldMk cId="261968082" sldId="271"/>
        </pc:sldMkLst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2" creationId="{24D16B00-CD09-4467-B641-CF99DC77025B}"/>
          </ac:spMkLst>
        </pc:spChg>
        <pc:spChg chg="add mod">
          <ac:chgData name="gojhchoi99@gmail.com" userId="7c3550ba10e1e361" providerId="LiveId" clId="{A95806A2-644F-444A-BC18-AB09FF43B90D}" dt="2020-04-27T06:12:17.290" v="2747"/>
          <ac:spMkLst>
            <pc:docMk/>
            <pc:sldMk cId="261968082" sldId="271"/>
            <ac:spMk id="3" creationId="{D3C0D22B-DE6D-481F-AB7A-F19677F8B8BC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4" creationId="{862EB72E-72D5-43C8-8A9E-4823E76112FA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5" creationId="{2DE16C7A-EF51-44D1-B74E-1FDC4624CEB3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6" creationId="{817ECD22-B358-4E00-9D83-C5D559A3BE9D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7" creationId="{738D615F-E14F-45FD-9F08-966997A9D1B5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8" creationId="{17B68216-749F-426F-AD48-8F3385911E2E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9" creationId="{A437D464-DAF1-41FD-A370-22A8FB148B53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0" creationId="{D3ABEFFA-39E7-4C4C-8859-40F34C1AE6E6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1" creationId="{EFB97E17-8EA0-4A97-9711-4D19EDC85A5F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2" creationId="{AFAC52BF-5A12-4E0F-8681-29CA983D2ECC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3" creationId="{8CDE01E9-9E50-4DB5-AB92-F02624E22605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4" creationId="{27D2F764-5B51-43CD-8122-62753F15B0FB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5" creationId="{AE307E20-1E3D-4AA8-A336-7DB27B0DD2B4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6" creationId="{2117A9E0-B665-4EBA-9E99-EF1ADE5726F4}"/>
          </ac:spMkLst>
        </pc:spChg>
        <pc:spChg chg="add mod">
          <ac:chgData name="gojhchoi99@gmail.com" userId="7c3550ba10e1e361" providerId="LiveId" clId="{A95806A2-644F-444A-BC18-AB09FF43B90D}" dt="2020-04-27T06:11:27.967" v="2726"/>
          <ac:spMkLst>
            <pc:docMk/>
            <pc:sldMk cId="261968082" sldId="271"/>
            <ac:spMk id="17" creationId="{93C59076-042A-476E-94E1-F98DC1E8D763}"/>
          </ac:spMkLst>
        </pc:spChg>
        <pc:spChg chg="add">
          <ac:chgData name="gojhchoi99@gmail.com" userId="7c3550ba10e1e361" providerId="LiveId" clId="{A95806A2-644F-444A-BC18-AB09FF43B90D}" dt="2020-04-27T06:11:20.823" v="2723"/>
          <ac:spMkLst>
            <pc:docMk/>
            <pc:sldMk cId="261968082" sldId="271"/>
            <ac:spMk id="18" creationId="{74962E27-9422-471B-A365-FC9C034CC436}"/>
          </ac:spMkLst>
        </pc:spChg>
      </pc:sldChg>
      <pc:sldChg chg="addSp modSp add modAnim">
        <pc:chgData name="gojhchoi99@gmail.com" userId="7c3550ba10e1e361" providerId="LiveId" clId="{A95806A2-644F-444A-BC18-AB09FF43B90D}" dt="2020-04-27T06:15:39.708" v="2824"/>
        <pc:sldMkLst>
          <pc:docMk/>
          <pc:sldMk cId="431367528" sldId="272"/>
        </pc:sldMkLst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2" creationId="{4235B37E-343E-4B8B-AC3B-C1828D18A005}"/>
          </ac:spMkLst>
        </pc:spChg>
        <pc:spChg chg="add mod">
          <ac:chgData name="gojhchoi99@gmail.com" userId="7c3550ba10e1e361" providerId="LiveId" clId="{A95806A2-644F-444A-BC18-AB09FF43B90D}" dt="2020-04-27T06:15:39.708" v="2824"/>
          <ac:spMkLst>
            <pc:docMk/>
            <pc:sldMk cId="431367528" sldId="272"/>
            <ac:spMk id="3" creationId="{1EDB16B2-FE93-4996-8BD4-15BC17F74515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4" creationId="{506C0335-0441-4DDA-8788-F7997BCA3CA1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5" creationId="{4E7F2AB9-B245-4B87-BD29-5198BEED4C98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6" creationId="{2E541F1A-689F-4776-885E-C0D0333327F1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7" creationId="{E7F0B49A-A960-45B2-9915-F1A686A6AA68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8" creationId="{80972C00-017E-4793-B40E-D414F6C06191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9" creationId="{C1E7AAC9-DE1D-42F4-ABD6-5DBE04715A1A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0" creationId="{07C736AE-D9EE-454E-8375-2DABFF38F301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1" creationId="{4064ADC0-4BE1-41EB-B865-CE52AA1EF8B9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2" creationId="{B0B1DD4B-8A3F-42C8-AB65-F3894AD316E9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3" creationId="{745636C9-942C-4D8B-8A3F-4832FB2EEE92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4" creationId="{A410D4D3-42B3-41E4-B98B-5EACF5AAF157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5" creationId="{F3927056-386A-4322-91AD-903C4935F1BA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6" creationId="{501FE951-7178-4B68-88CB-AE214A8D9DB8}"/>
          </ac:spMkLst>
        </pc:spChg>
        <pc:spChg chg="add mod">
          <ac:chgData name="gojhchoi99@gmail.com" userId="7c3550ba10e1e361" providerId="LiveId" clId="{A95806A2-644F-444A-BC18-AB09FF43B90D}" dt="2020-04-27T06:12:30.203" v="2751"/>
          <ac:spMkLst>
            <pc:docMk/>
            <pc:sldMk cId="431367528" sldId="272"/>
            <ac:spMk id="17" creationId="{2AA8C87D-5724-4B33-97D2-CE8990D6E530}"/>
          </ac:spMkLst>
        </pc:spChg>
        <pc:spChg chg="add">
          <ac:chgData name="gojhchoi99@gmail.com" userId="7c3550ba10e1e361" providerId="LiveId" clId="{A95806A2-644F-444A-BC18-AB09FF43B90D}" dt="2020-04-27T06:12:23.500" v="2748"/>
          <ac:spMkLst>
            <pc:docMk/>
            <pc:sldMk cId="431367528" sldId="272"/>
            <ac:spMk id="18" creationId="{47E05D9C-4568-43E8-9883-DC8BD5204C0B}"/>
          </ac:spMkLst>
        </pc:spChg>
      </pc:sldChg>
      <pc:sldChg chg="addSp delSp modSp add addAnim delAnim modAnim">
        <pc:chgData name="gojhchoi99@gmail.com" userId="7c3550ba10e1e361" providerId="LiveId" clId="{A95806A2-644F-444A-BC18-AB09FF43B90D}" dt="2020-04-27T06:15:32.209" v="2808"/>
        <pc:sldMkLst>
          <pc:docMk/>
          <pc:sldMk cId="2963507730" sldId="273"/>
        </pc:sldMkLst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2" creationId="{7AB04DA2-D686-49EF-9AC5-3B08B8C5F573}"/>
          </ac:spMkLst>
        </pc:spChg>
        <pc:spChg chg="add mod">
          <ac:chgData name="gojhchoi99@gmail.com" userId="7c3550ba10e1e361" providerId="LiveId" clId="{A95806A2-644F-444A-BC18-AB09FF43B90D}" dt="2020-04-27T06:15:32.209" v="2808"/>
          <ac:spMkLst>
            <pc:docMk/>
            <pc:sldMk cId="2963507730" sldId="273"/>
            <ac:spMk id="3" creationId="{2770AEDB-9698-4CBC-ADE1-286D507950AF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4" creationId="{641703E1-95E2-4655-AF3E-6C52CB015554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5" creationId="{B18D6AB9-90E9-411F-AC15-84F124E8961B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6" creationId="{2ADC0E00-FFBC-42F0-B504-61D5DF2FA864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7" creationId="{08614152-9410-4C81-99F5-3B3DE374D433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8" creationId="{33E1E304-D91D-4881-9340-5139243B13BF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9" creationId="{41CB2CEC-8044-4A36-AB9E-7DC9CD712F44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0" creationId="{C7CC732E-5A63-41B6-820E-5C33A77BF3EA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1" creationId="{D0002D73-EA47-4D50-801D-D00BD7289B79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2" creationId="{795D79A6-EC66-4BB2-B82C-9CD4BE456C37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3" creationId="{48DCCED5-0C8A-4170-9266-DFE5F2BCB445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4" creationId="{710E6B72-BFD2-4493-8E0A-1AE42F3C573C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5" creationId="{2D59196E-9AD1-4A6A-A3A8-7B4A011CD34E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6" creationId="{456F5B78-B5A4-4E57-99F3-3D4BA1B0BAD0}"/>
          </ac:spMkLst>
        </pc:spChg>
        <pc:spChg chg="add del mod">
          <ac:chgData name="gojhchoi99@gmail.com" userId="7c3550ba10e1e361" providerId="LiveId" clId="{A95806A2-644F-444A-BC18-AB09FF43B90D}" dt="2020-04-27T06:13:17.912" v="2760"/>
          <ac:spMkLst>
            <pc:docMk/>
            <pc:sldMk cId="2963507730" sldId="273"/>
            <ac:spMk id="17" creationId="{A4892B22-549A-4BBF-8EFB-5B61907630CF}"/>
          </ac:spMkLst>
        </pc:spChg>
        <pc:spChg chg="add">
          <ac:chgData name="gojhchoi99@gmail.com" userId="7c3550ba10e1e361" providerId="LiveId" clId="{A95806A2-644F-444A-BC18-AB09FF43B90D}" dt="2020-04-27T06:13:00.948" v="2752"/>
          <ac:spMkLst>
            <pc:docMk/>
            <pc:sldMk cId="2963507730" sldId="273"/>
            <ac:spMk id="18" creationId="{82DB9A20-ADBF-4807-86C6-D7F0424E4E06}"/>
          </ac:spMkLst>
        </pc:spChg>
      </pc:sldChg>
      <pc:sldChg chg="addSp modSp add modAnim">
        <pc:chgData name="gojhchoi99@gmail.com" userId="7c3550ba10e1e361" providerId="LiveId" clId="{A95806A2-644F-444A-BC18-AB09FF43B90D}" dt="2020-04-27T06:15:23.147" v="2792"/>
        <pc:sldMkLst>
          <pc:docMk/>
          <pc:sldMk cId="1684684306" sldId="274"/>
        </pc:sldMkLst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2" creationId="{FC19BA38-6A8E-4D67-A207-B4716F7E26FF}"/>
          </ac:spMkLst>
        </pc:spChg>
        <pc:spChg chg="add mod">
          <ac:chgData name="gojhchoi99@gmail.com" userId="7c3550ba10e1e361" providerId="LiveId" clId="{A95806A2-644F-444A-BC18-AB09FF43B90D}" dt="2020-04-27T06:15:23.147" v="2792"/>
          <ac:spMkLst>
            <pc:docMk/>
            <pc:sldMk cId="1684684306" sldId="274"/>
            <ac:spMk id="3" creationId="{C82D5255-F3D9-4CF6-95BE-9B3D05B62E3C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4" creationId="{E71BA296-CB8D-4C98-AC9C-D25CF6425E37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5" creationId="{51DDF56A-CFDA-44EE-A410-053813B7E79B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6" creationId="{C6FCFFEA-79FA-49D3-841D-ADDA38A7FEFB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7" creationId="{11FE56DA-9CBF-4279-9E0B-C55BBC923A2B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8" creationId="{8A78C23C-A9EE-4C84-A88C-5F7B482048C3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9" creationId="{A6C75CEF-05FA-4340-9208-E07A040046EA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0" creationId="{24454D8C-D807-480A-82AA-83B2018FA993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1" creationId="{8C129E7A-2C07-4533-9EAE-2F18E767D64B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2" creationId="{530ECB95-9D1C-4E78-8762-0B5CA5287B56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3" creationId="{8B3A3FC5-BF7B-4E08-A3E9-1C65E80E2E5B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4" creationId="{041B5C0E-DA64-4414-9C3D-F04065F6A863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5" creationId="{A27CCE4A-3E0D-4D68-8EEA-E806C45C05F2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6" creationId="{8510EFE6-E793-41C1-B98F-4242CF0ED9D6}"/>
          </ac:spMkLst>
        </pc:spChg>
        <pc:spChg chg="add mod">
          <ac:chgData name="gojhchoi99@gmail.com" userId="7c3550ba10e1e361" providerId="LiveId" clId="{A95806A2-644F-444A-BC18-AB09FF43B90D}" dt="2020-04-27T06:14:51.233" v="2768"/>
          <ac:spMkLst>
            <pc:docMk/>
            <pc:sldMk cId="1684684306" sldId="274"/>
            <ac:spMk id="17" creationId="{90367C54-2B0C-477C-9F5F-B51896AA14EE}"/>
          </ac:spMkLst>
        </pc:spChg>
        <pc:spChg chg="add">
          <ac:chgData name="gojhchoi99@gmail.com" userId="7c3550ba10e1e361" providerId="LiveId" clId="{A95806A2-644F-444A-BC18-AB09FF43B90D}" dt="2020-04-27T06:14:42.468" v="2763"/>
          <ac:spMkLst>
            <pc:docMk/>
            <pc:sldMk cId="1684684306" sldId="274"/>
            <ac:spMk id="18" creationId="{D1B15F80-10C7-40FA-A7E3-C48534516E3F}"/>
          </ac:spMkLst>
        </pc:spChg>
      </pc:sldChg>
      <pc:sldChg chg="addSp delSp modSp add delAnim modAnim">
        <pc:chgData name="gojhchoi99@gmail.com" userId="7c3550ba10e1e361" providerId="LiveId" clId="{A95806A2-644F-444A-BC18-AB09FF43B90D}" dt="2020-04-27T08:06:20.088" v="3216"/>
        <pc:sldMkLst>
          <pc:docMk/>
          <pc:sldMk cId="793880815" sldId="275"/>
        </pc:sldMkLst>
        <pc:spChg chg="add">
          <ac:chgData name="gojhchoi99@gmail.com" userId="7c3550ba10e1e361" providerId="LiveId" clId="{A95806A2-644F-444A-BC18-AB09FF43B90D}" dt="2020-04-27T07:21:18.336" v="2855"/>
          <ac:spMkLst>
            <pc:docMk/>
            <pc:sldMk cId="793880815" sldId="275"/>
            <ac:spMk id="2" creationId="{115AB043-658E-48A0-9C36-FCC6365BBDEF}"/>
          </ac:spMkLst>
        </pc:spChg>
        <pc:spChg chg="add mod">
          <ac:chgData name="gojhchoi99@gmail.com" userId="7c3550ba10e1e361" providerId="LiveId" clId="{A95806A2-644F-444A-BC18-AB09FF43B90D}" dt="2020-04-27T07:32:40.227" v="2979" actId="1076"/>
          <ac:spMkLst>
            <pc:docMk/>
            <pc:sldMk cId="793880815" sldId="275"/>
            <ac:spMk id="3" creationId="{E96A8B77-CF8A-4ADF-A102-728FA667A2A8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4" creationId="{11D28272-2DBA-4280-B58D-D8D1FED016FB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5" creationId="{76657D1E-0545-4967-868E-37D850D509EA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6" creationId="{3451B44B-AFA3-4F84-9746-BDC07A0C3234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7" creationId="{A9E0A69C-97EE-406E-8535-49E1ACD58954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8" creationId="{A5BAD3FC-32ED-4582-B3A5-C21D3A421B20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9" creationId="{B3BAF6E5-3246-4D4E-BAD1-E15E73B58C96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0" creationId="{FC77D46B-D56D-4CB7-B444-20228F24DD65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1" creationId="{29DA6F66-E024-44F6-8214-DDF83080D888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2" creationId="{D2722146-EB25-4E8E-86C3-98A49F5D810B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3" creationId="{D2E5195F-2D35-4B44-AA44-CEA67AC27567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4" creationId="{9536EE57-BBB6-4A85-B72C-E9202767F24B}"/>
          </ac:spMkLst>
        </pc:spChg>
        <pc:spChg chg="add del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5" creationId="{76558961-9B54-4ECF-B952-92141DD523AA}"/>
          </ac:spMkLst>
        </pc:spChg>
        <pc:spChg chg="add del mod">
          <ac:chgData name="gojhchoi99@gmail.com" userId="7c3550ba10e1e361" providerId="LiveId" clId="{A95806A2-644F-444A-BC18-AB09FF43B90D}" dt="2020-04-27T07:22:03.334" v="2871" actId="478"/>
          <ac:spMkLst>
            <pc:docMk/>
            <pc:sldMk cId="793880815" sldId="275"/>
            <ac:spMk id="16" creationId="{84682431-58FE-4008-9560-E024F9E01520}"/>
          </ac:spMkLst>
        </pc:spChg>
        <pc:spChg chg="add mod">
          <ac:chgData name="gojhchoi99@gmail.com" userId="7c3550ba10e1e361" providerId="LiveId" clId="{A95806A2-644F-444A-BC18-AB09FF43B90D}" dt="2020-04-27T07:32:30.540" v="2977" actId="1035"/>
          <ac:spMkLst>
            <pc:docMk/>
            <pc:sldMk cId="793880815" sldId="275"/>
            <ac:spMk id="17" creationId="{F26E2A30-BEB7-4244-83EB-2D89F0143528}"/>
          </ac:spMkLst>
        </pc:spChg>
        <pc:spChg chg="add mod">
          <ac:chgData name="gojhchoi99@gmail.com" userId="7c3550ba10e1e361" providerId="LiveId" clId="{A95806A2-644F-444A-BC18-AB09FF43B90D}" dt="2020-04-27T07:32:30.540" v="2977" actId="1035"/>
          <ac:spMkLst>
            <pc:docMk/>
            <pc:sldMk cId="793880815" sldId="275"/>
            <ac:spMk id="18" creationId="{7DD8CD28-72D8-46E8-8AE9-A53D71819A2A}"/>
          </ac:spMkLst>
        </pc:spChg>
        <pc:spChg chg="add mod">
          <ac:chgData name="gojhchoi99@gmail.com" userId="7c3550ba10e1e361" providerId="LiveId" clId="{A95806A2-644F-444A-BC18-AB09FF43B90D}" dt="2020-04-27T07:32:30.540" v="2977" actId="1035"/>
          <ac:spMkLst>
            <pc:docMk/>
            <pc:sldMk cId="793880815" sldId="275"/>
            <ac:spMk id="19" creationId="{236C6C09-A284-4159-AB30-8623C7E6B9FB}"/>
          </ac:spMkLst>
        </pc:spChg>
        <pc:spChg chg="add mod">
          <ac:chgData name="gojhchoi99@gmail.com" userId="7c3550ba10e1e361" providerId="LiveId" clId="{A95806A2-644F-444A-BC18-AB09FF43B90D}" dt="2020-04-27T07:35:50.977" v="3005" actId="1076"/>
          <ac:spMkLst>
            <pc:docMk/>
            <pc:sldMk cId="793880815" sldId="275"/>
            <ac:spMk id="20" creationId="{E9529590-942C-4561-AF0E-FB1A6B3C71EB}"/>
          </ac:spMkLst>
        </pc:spChg>
        <pc:spChg chg="add mod">
          <ac:chgData name="gojhchoi99@gmail.com" userId="7c3550ba10e1e361" providerId="LiveId" clId="{A95806A2-644F-444A-BC18-AB09FF43B90D}" dt="2020-04-27T07:35:55.241" v="3006" actId="1076"/>
          <ac:spMkLst>
            <pc:docMk/>
            <pc:sldMk cId="793880815" sldId="275"/>
            <ac:spMk id="21" creationId="{4C28AE8D-5992-425B-BBC5-6EB4E1AB1556}"/>
          </ac:spMkLst>
        </pc:spChg>
        <pc:spChg chg="add del mod">
          <ac:chgData name="gojhchoi99@gmail.com" userId="7c3550ba10e1e361" providerId="LiveId" clId="{A95806A2-644F-444A-BC18-AB09FF43B90D}" dt="2020-04-27T07:32:08.059" v="2950" actId="478"/>
          <ac:spMkLst>
            <pc:docMk/>
            <pc:sldMk cId="793880815" sldId="275"/>
            <ac:spMk id="22" creationId="{EE853471-35CC-4397-BA51-197BACFF3524}"/>
          </ac:spMkLst>
        </pc:spChg>
        <pc:spChg chg="add mod">
          <ac:chgData name="gojhchoi99@gmail.com" userId="7c3550ba10e1e361" providerId="LiveId" clId="{A95806A2-644F-444A-BC18-AB09FF43B90D}" dt="2020-04-27T07:42:58.251" v="3050" actId="1036"/>
          <ac:spMkLst>
            <pc:docMk/>
            <pc:sldMk cId="793880815" sldId="275"/>
            <ac:spMk id="23" creationId="{33E6D67D-9638-4D93-B8F8-C73B6603BD03}"/>
          </ac:spMkLst>
        </pc:spChg>
        <pc:spChg chg="add mod">
          <ac:chgData name="gojhchoi99@gmail.com" userId="7c3550ba10e1e361" providerId="LiveId" clId="{A95806A2-644F-444A-BC18-AB09FF43B90D}" dt="2020-04-27T07:43:43.417" v="3054" actId="1076"/>
          <ac:spMkLst>
            <pc:docMk/>
            <pc:sldMk cId="793880815" sldId="275"/>
            <ac:spMk id="24" creationId="{EA70BD7D-A4A4-4207-8D1A-76D330E28D60}"/>
          </ac:spMkLst>
        </pc:spChg>
        <pc:spChg chg="add mod">
          <ac:chgData name="gojhchoi99@gmail.com" userId="7c3550ba10e1e361" providerId="LiveId" clId="{A95806A2-644F-444A-BC18-AB09FF43B90D}" dt="2020-04-27T07:46:34.997" v="3082" actId="1076"/>
          <ac:spMkLst>
            <pc:docMk/>
            <pc:sldMk cId="793880815" sldId="275"/>
            <ac:spMk id="25" creationId="{B67AB15E-765C-4120-B93A-5E9DE5D6F44C}"/>
          </ac:spMkLst>
        </pc:spChg>
        <pc:spChg chg="add mod">
          <ac:chgData name="gojhchoi99@gmail.com" userId="7c3550ba10e1e361" providerId="LiveId" clId="{A95806A2-644F-444A-BC18-AB09FF43B90D}" dt="2020-04-27T07:53:48.504" v="3127" actId="114"/>
          <ac:spMkLst>
            <pc:docMk/>
            <pc:sldMk cId="793880815" sldId="275"/>
            <ac:spMk id="26" creationId="{DE24A426-09FA-471E-A597-5F493D47643D}"/>
          </ac:spMkLst>
        </pc:spChg>
        <pc:spChg chg="add mod">
          <ac:chgData name="gojhchoi99@gmail.com" userId="7c3550ba10e1e361" providerId="LiveId" clId="{A95806A2-644F-444A-BC18-AB09FF43B90D}" dt="2020-04-27T07:45:50.619" v="3071" actId="20577"/>
          <ac:spMkLst>
            <pc:docMk/>
            <pc:sldMk cId="793880815" sldId="275"/>
            <ac:spMk id="27" creationId="{EFCCC070-27B2-42DC-8E7D-13914ECF0709}"/>
          </ac:spMkLst>
        </pc:spChg>
        <pc:spChg chg="add mod">
          <ac:chgData name="gojhchoi99@gmail.com" userId="7c3550ba10e1e361" providerId="LiveId" clId="{A95806A2-644F-444A-BC18-AB09FF43B90D}" dt="2020-04-27T08:04:56.722" v="3214" actId="1035"/>
          <ac:spMkLst>
            <pc:docMk/>
            <pc:sldMk cId="793880815" sldId="275"/>
            <ac:spMk id="28" creationId="{25A772A9-D49F-4430-825E-9C59E7FF3C84}"/>
          </ac:spMkLst>
        </pc:spChg>
        <pc:spChg chg="add mod">
          <ac:chgData name="gojhchoi99@gmail.com" userId="7c3550ba10e1e361" providerId="LiveId" clId="{A95806A2-644F-444A-BC18-AB09FF43B90D}" dt="2020-04-27T07:49:35.268" v="3100" actId="1076"/>
          <ac:spMkLst>
            <pc:docMk/>
            <pc:sldMk cId="793880815" sldId="275"/>
            <ac:spMk id="29" creationId="{4258A895-5E3F-45E7-8684-A3308747DE69}"/>
          </ac:spMkLst>
        </pc:spChg>
      </pc:sldChg>
      <pc:sldChg chg="add del">
        <pc:chgData name="gojhchoi99@gmail.com" userId="7c3550ba10e1e361" providerId="LiveId" clId="{A95806A2-644F-444A-BC18-AB09FF43B90D}" dt="2020-04-27T06:16:40.138" v="2851" actId="47"/>
        <pc:sldMkLst>
          <pc:docMk/>
          <pc:sldMk cId="2880027560" sldId="275"/>
        </pc:sldMkLst>
      </pc:sldChg>
      <pc:sldChg chg="add del">
        <pc:chgData name="gojhchoi99@gmail.com" userId="7c3550ba10e1e361" providerId="LiveId" clId="{A95806A2-644F-444A-BC18-AB09FF43B90D}" dt="2020-04-27T06:16:38.513" v="2850" actId="47"/>
        <pc:sldMkLst>
          <pc:docMk/>
          <pc:sldMk cId="2613499077" sldId="276"/>
        </pc:sldMkLst>
      </pc:sldChg>
      <pc:sldChg chg="addSp delSp modSp add delAnim modAnim">
        <pc:chgData name="gojhchoi99@gmail.com" userId="7c3550ba10e1e361" providerId="LiveId" clId="{A95806A2-644F-444A-BC18-AB09FF43B90D}" dt="2020-04-27T08:46:49.723" v="3576"/>
        <pc:sldMkLst>
          <pc:docMk/>
          <pc:sldMk cId="2766311146" sldId="276"/>
        </pc:sldMkLst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2" creationId="{DE0AE3CC-8229-4AA4-855E-9E7E03777CA4}"/>
          </ac:spMkLst>
        </pc:spChg>
        <pc:spChg chg="add mod">
          <ac:chgData name="gojhchoi99@gmail.com" userId="7c3550ba10e1e361" providerId="LiveId" clId="{A95806A2-644F-444A-BC18-AB09FF43B90D}" dt="2020-04-27T08:06:50.363" v="3240"/>
          <ac:spMkLst>
            <pc:docMk/>
            <pc:sldMk cId="2766311146" sldId="276"/>
            <ac:spMk id="3" creationId="{CAA9C821-5460-4F11-BD3A-716A6AC20D07}"/>
          </ac:spMkLst>
        </pc:spChg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4" creationId="{8E7D36AA-77CC-467B-BE27-9DDADD30A8DD}"/>
          </ac:spMkLst>
        </pc:spChg>
        <pc:spChg chg="add mod">
          <ac:chgData name="gojhchoi99@gmail.com" userId="7c3550ba10e1e361" providerId="LiveId" clId="{A95806A2-644F-444A-BC18-AB09FF43B90D}" dt="2020-04-27T08:06:58.096" v="3243"/>
          <ac:spMkLst>
            <pc:docMk/>
            <pc:sldMk cId="2766311146" sldId="276"/>
            <ac:spMk id="5" creationId="{508ECA2D-BC3E-40FF-AB53-3B644E3C1DB4}"/>
          </ac:spMkLst>
        </pc:spChg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6" creationId="{B38EBF1D-11C4-49D4-A2FC-2149AC647067}"/>
          </ac:spMkLst>
        </pc:spChg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7" creationId="{2A22421D-BE0F-4C27-B5A3-00E63BD723E6}"/>
          </ac:spMkLst>
        </pc:spChg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8" creationId="{66302913-F26E-4915-A891-2118788D86CC}"/>
          </ac:spMkLst>
        </pc:spChg>
        <pc:spChg chg="add del mod">
          <ac:chgData name="gojhchoi99@gmail.com" userId="7c3550ba10e1e361" providerId="LiveId" clId="{A95806A2-644F-444A-BC18-AB09FF43B90D}" dt="2020-04-27T08:08:43.222" v="3250" actId="478"/>
          <ac:spMkLst>
            <pc:docMk/>
            <pc:sldMk cId="2766311146" sldId="276"/>
            <ac:spMk id="9" creationId="{61CF84D5-29D9-424B-976B-FE6BC4783BD2}"/>
          </ac:spMkLst>
        </pc:spChg>
        <pc:spChg chg="add">
          <ac:chgData name="gojhchoi99@gmail.com" userId="7c3550ba10e1e361" providerId="LiveId" clId="{A95806A2-644F-444A-BC18-AB09FF43B90D}" dt="2020-04-27T08:06:34.581" v="3218"/>
          <ac:spMkLst>
            <pc:docMk/>
            <pc:sldMk cId="2766311146" sldId="276"/>
            <ac:spMk id="10" creationId="{A1595DF6-F35D-4EB7-A614-64DA359C3F8E}"/>
          </ac:spMkLst>
        </pc:spChg>
        <pc:spChg chg="add mod">
          <ac:chgData name="gojhchoi99@gmail.com" userId="7c3550ba10e1e361" providerId="LiveId" clId="{A95806A2-644F-444A-BC18-AB09FF43B90D}" dt="2020-04-27T08:22:05.185" v="3321" actId="1076"/>
          <ac:spMkLst>
            <pc:docMk/>
            <pc:sldMk cId="2766311146" sldId="276"/>
            <ac:spMk id="11" creationId="{2DCFFF0B-A351-449E-B6D6-C940E4B8365D}"/>
          </ac:spMkLst>
        </pc:spChg>
        <pc:spChg chg="add mod">
          <ac:chgData name="gojhchoi99@gmail.com" userId="7c3550ba10e1e361" providerId="LiveId" clId="{A95806A2-644F-444A-BC18-AB09FF43B90D}" dt="2020-04-27T08:22:57.906" v="3326" actId="1076"/>
          <ac:spMkLst>
            <pc:docMk/>
            <pc:sldMk cId="2766311146" sldId="276"/>
            <ac:spMk id="12" creationId="{EE4494E2-6C00-4B57-B427-827B3D5AB931}"/>
          </ac:spMkLst>
        </pc:spChg>
        <pc:spChg chg="add mod">
          <ac:chgData name="gojhchoi99@gmail.com" userId="7c3550ba10e1e361" providerId="LiveId" clId="{A95806A2-644F-444A-BC18-AB09FF43B90D}" dt="2020-04-27T08:23:08.053" v="3327" actId="1076"/>
          <ac:spMkLst>
            <pc:docMk/>
            <pc:sldMk cId="2766311146" sldId="276"/>
            <ac:spMk id="13" creationId="{26078638-1A41-4ECC-B0F5-D8612DA9F13A}"/>
          </ac:spMkLst>
        </pc:spChg>
        <pc:spChg chg="add mod">
          <ac:chgData name="gojhchoi99@gmail.com" userId="7c3550ba10e1e361" providerId="LiveId" clId="{A95806A2-644F-444A-BC18-AB09FF43B90D}" dt="2020-04-27T08:23:39.535" v="3329" actId="1076"/>
          <ac:spMkLst>
            <pc:docMk/>
            <pc:sldMk cId="2766311146" sldId="276"/>
            <ac:spMk id="14" creationId="{259FF776-DB4A-46C7-A6B3-93EDA312901B}"/>
          </ac:spMkLst>
        </pc:spChg>
        <pc:spChg chg="add mod">
          <ac:chgData name="gojhchoi99@gmail.com" userId="7c3550ba10e1e361" providerId="LiveId" clId="{A95806A2-644F-444A-BC18-AB09FF43B90D}" dt="2020-04-27T08:23:31.801" v="3328" actId="1076"/>
          <ac:spMkLst>
            <pc:docMk/>
            <pc:sldMk cId="2766311146" sldId="276"/>
            <ac:spMk id="15" creationId="{C042F886-A77E-41C5-99B4-24E85D35AD1F}"/>
          </ac:spMkLst>
        </pc:spChg>
      </pc:sldChg>
      <pc:sldChg chg="addSp delSp modSp add del modAnim">
        <pc:chgData name="gojhchoi99@gmail.com" userId="7c3550ba10e1e361" providerId="LiveId" clId="{A95806A2-644F-444A-BC18-AB09FF43B90D}" dt="2020-04-27T08:28:48.355" v="3363" actId="47"/>
        <pc:sldMkLst>
          <pc:docMk/>
          <pc:sldMk cId="3951521314" sldId="277"/>
        </pc:sldMkLst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3" creationId="{D8A0E975-6ADF-48DA-9139-24EB2144BA40}"/>
          </ac:spMkLst>
        </pc:spChg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4" creationId="{8BF753AC-528E-48E8-A943-DA0785C1BB18}"/>
          </ac:spMkLst>
        </pc:spChg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5" creationId="{909B3573-AC0F-477A-9077-97E9EF59CC8C}"/>
          </ac:spMkLst>
        </pc:spChg>
        <pc:spChg chg="add mod">
          <ac:chgData name="gojhchoi99@gmail.com" userId="7c3550ba10e1e361" providerId="LiveId" clId="{A95806A2-644F-444A-BC18-AB09FF43B90D}" dt="2020-04-27T08:25:42.428" v="3344"/>
          <ac:spMkLst>
            <pc:docMk/>
            <pc:sldMk cId="3951521314" sldId="277"/>
            <ac:spMk id="6" creationId="{9B7BC39E-7301-48E1-96D3-F4D7297696F3}"/>
          </ac:spMkLst>
        </pc:spChg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7" creationId="{A610638E-73C7-4CDA-BB16-3F3D59AA32BF}"/>
          </ac:spMkLst>
        </pc:spChg>
        <pc:spChg chg="add mod">
          <ac:chgData name="gojhchoi99@gmail.com" userId="7c3550ba10e1e361" providerId="LiveId" clId="{A95806A2-644F-444A-BC18-AB09FF43B90D}" dt="2020-04-27T08:27:52.099" v="3358" actId="1076"/>
          <ac:spMkLst>
            <pc:docMk/>
            <pc:sldMk cId="3951521314" sldId="277"/>
            <ac:spMk id="8" creationId="{B019FEFC-C1B5-4DD7-871A-EEBC3365461E}"/>
          </ac:spMkLst>
        </pc:spChg>
        <pc:spChg chg="add mod">
          <ac:chgData name="gojhchoi99@gmail.com" userId="7c3550ba10e1e361" providerId="LiveId" clId="{A95806A2-644F-444A-BC18-AB09FF43B90D}" dt="2020-04-27T08:28:05.156" v="3360" actId="1076"/>
          <ac:spMkLst>
            <pc:docMk/>
            <pc:sldMk cId="3951521314" sldId="277"/>
            <ac:spMk id="9" creationId="{FC91499C-C1F1-4E86-A171-4E578BE2EF77}"/>
          </ac:spMkLst>
        </pc:spChg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10" creationId="{B239A49D-FBDE-433E-ABB4-4007A7B60D0C}"/>
          </ac:spMkLst>
        </pc:spChg>
        <pc:spChg chg="add mod">
          <ac:chgData name="gojhchoi99@gmail.com" userId="7c3550ba10e1e361" providerId="LiveId" clId="{A95806A2-644F-444A-BC18-AB09FF43B90D}" dt="2020-04-27T08:28:18.826" v="3362" actId="1076"/>
          <ac:spMkLst>
            <pc:docMk/>
            <pc:sldMk cId="3951521314" sldId="277"/>
            <ac:spMk id="11" creationId="{F65E13B4-F30B-4453-8C79-D92ADEB7DC17}"/>
          </ac:spMkLst>
        </pc:spChg>
        <pc:spChg chg="add mod">
          <ac:chgData name="gojhchoi99@gmail.com" userId="7c3550ba10e1e361" providerId="LiveId" clId="{A95806A2-644F-444A-BC18-AB09FF43B90D}" dt="2020-04-27T08:27:06.513" v="3351" actId="1076"/>
          <ac:spMkLst>
            <pc:docMk/>
            <pc:sldMk cId="3951521314" sldId="277"/>
            <ac:spMk id="12" creationId="{B1C254BB-849B-434B-A7D5-B50821DC1EDE}"/>
          </ac:spMkLst>
        </pc:spChg>
        <pc:spChg chg="add mod">
          <ac:chgData name="gojhchoi99@gmail.com" userId="7c3550ba10e1e361" providerId="LiveId" clId="{A95806A2-644F-444A-BC18-AB09FF43B90D}" dt="2020-04-27T08:27:02.544" v="3350" actId="1076"/>
          <ac:spMkLst>
            <pc:docMk/>
            <pc:sldMk cId="3951521314" sldId="277"/>
            <ac:spMk id="13" creationId="{91BA8AF7-1516-44CA-A69A-11EFCDEC6060}"/>
          </ac:spMkLst>
        </pc:spChg>
        <pc:spChg chg="add">
          <ac:chgData name="gojhchoi99@gmail.com" userId="7c3550ba10e1e361" providerId="LiveId" clId="{A95806A2-644F-444A-BC18-AB09FF43B90D}" dt="2020-04-27T08:25:31.913" v="3341"/>
          <ac:spMkLst>
            <pc:docMk/>
            <pc:sldMk cId="3951521314" sldId="277"/>
            <ac:spMk id="14" creationId="{A2370367-686C-4CF1-AE56-9C7D9DFE31EE}"/>
          </ac:spMkLst>
        </pc:spChg>
        <pc:spChg chg="add mod">
          <ac:chgData name="gojhchoi99@gmail.com" userId="7c3550ba10e1e361" providerId="LiveId" clId="{A95806A2-644F-444A-BC18-AB09FF43B90D}" dt="2020-04-27T08:26:44.014" v="3347" actId="1076"/>
          <ac:spMkLst>
            <pc:docMk/>
            <pc:sldMk cId="3951521314" sldId="277"/>
            <ac:spMk id="15" creationId="{25046F06-DE05-4284-8F28-D2E7D6D01B3F}"/>
          </ac:spMkLst>
        </pc:spChg>
        <pc:spChg chg="add mod">
          <ac:chgData name="gojhchoi99@gmail.com" userId="7c3550ba10e1e361" providerId="LiveId" clId="{A95806A2-644F-444A-BC18-AB09FF43B90D}" dt="2020-04-27T08:28:13.171" v="3361" actId="1076"/>
          <ac:spMkLst>
            <pc:docMk/>
            <pc:sldMk cId="3951521314" sldId="277"/>
            <ac:spMk id="16" creationId="{CB65A359-735F-49B7-8968-6575E4B10111}"/>
          </ac:spMkLst>
        </pc:spChg>
        <pc:picChg chg="add del">
          <ac:chgData name="gojhchoi99@gmail.com" userId="7c3550ba10e1e361" providerId="LiveId" clId="{A95806A2-644F-444A-BC18-AB09FF43B90D}" dt="2020-04-27T08:25:18.759" v="3340"/>
          <ac:picMkLst>
            <pc:docMk/>
            <pc:sldMk cId="3951521314" sldId="277"/>
            <ac:picMk id="2" creationId="{A0BA3D55-26C0-45ED-AB47-C64ECB927291}"/>
          </ac:picMkLst>
        </pc:picChg>
      </pc:sldChg>
      <pc:sldChg chg="addSp delSp modSp add addAnim delAnim modAnim">
        <pc:chgData name="gojhchoi99@gmail.com" userId="7c3550ba10e1e361" providerId="LiveId" clId="{A95806A2-644F-444A-BC18-AB09FF43B90D}" dt="2020-04-27T08:39:10.253" v="3510"/>
        <pc:sldMkLst>
          <pc:docMk/>
          <pc:sldMk cId="3372056401" sldId="278"/>
        </pc:sldMkLst>
        <pc:spChg chg="add del">
          <ac:chgData name="gojhchoi99@gmail.com" userId="7c3550ba10e1e361" providerId="LiveId" clId="{A95806A2-644F-444A-BC18-AB09FF43B90D}" dt="2020-04-27T08:29:51.447" v="3378"/>
          <ac:spMkLst>
            <pc:docMk/>
            <pc:sldMk cId="3372056401" sldId="278"/>
            <ac:spMk id="2" creationId="{C451E211-17D3-4D5C-9061-1D2B440700BB}"/>
          </ac:spMkLst>
        </pc:spChg>
        <pc:spChg chg="add del mod">
          <ac:chgData name="gojhchoi99@gmail.com" userId="7c3550ba10e1e361" providerId="LiveId" clId="{A95806A2-644F-444A-BC18-AB09FF43B90D}" dt="2020-04-27T08:39:10.253" v="3510"/>
          <ac:spMkLst>
            <pc:docMk/>
            <pc:sldMk cId="3372056401" sldId="278"/>
            <ac:spMk id="3" creationId="{ADE5A5FE-EFC1-41CC-B7C9-65567A1654DA}"/>
          </ac:spMkLst>
        </pc:spChg>
        <pc:spChg chg="add del">
          <ac:chgData name="gojhchoi99@gmail.com" userId="7c3550ba10e1e361" providerId="LiveId" clId="{A95806A2-644F-444A-BC18-AB09FF43B90D}" dt="2020-04-27T08:29:51.447" v="3378"/>
          <ac:spMkLst>
            <pc:docMk/>
            <pc:sldMk cId="3372056401" sldId="278"/>
            <ac:spMk id="4" creationId="{4EF22AFD-AF30-422F-853A-8699D89B0EF9}"/>
          </ac:spMkLst>
        </pc:spChg>
        <pc:spChg chg="add del mod">
          <ac:chgData name="gojhchoi99@gmail.com" userId="7c3550ba10e1e361" providerId="LiveId" clId="{A95806A2-644F-444A-BC18-AB09FF43B90D}" dt="2020-04-27T08:30:03.555" v="3383"/>
          <ac:spMkLst>
            <pc:docMk/>
            <pc:sldMk cId="3372056401" sldId="278"/>
            <ac:spMk id="5" creationId="{A8C078E1-2FC5-426A-95A7-F67CD14ED1B6}"/>
          </ac:spMkLst>
        </pc:spChg>
        <pc:spChg chg="add del">
          <ac:chgData name="gojhchoi99@gmail.com" userId="7c3550ba10e1e361" providerId="LiveId" clId="{A95806A2-644F-444A-BC18-AB09FF43B90D}" dt="2020-04-27T08:29:51.447" v="3378"/>
          <ac:spMkLst>
            <pc:docMk/>
            <pc:sldMk cId="3372056401" sldId="278"/>
            <ac:spMk id="6" creationId="{EBFB412D-BDCA-4B1D-90F1-C82ADBE77BBA}"/>
          </ac:spMkLst>
        </pc:spChg>
        <pc:spChg chg="add del">
          <ac:chgData name="gojhchoi99@gmail.com" userId="7c3550ba10e1e361" providerId="LiveId" clId="{A95806A2-644F-444A-BC18-AB09FF43B90D}" dt="2020-04-27T08:29:51.447" v="3378"/>
          <ac:spMkLst>
            <pc:docMk/>
            <pc:sldMk cId="3372056401" sldId="278"/>
            <ac:spMk id="7" creationId="{6338E1E0-BAC0-48A6-BA88-E1B7FF579D68}"/>
          </ac:spMkLst>
        </pc:spChg>
        <pc:spChg chg="add del mod">
          <ac:chgData name="gojhchoi99@gmail.com" userId="7c3550ba10e1e361" providerId="LiveId" clId="{A95806A2-644F-444A-BC18-AB09FF43B90D}" dt="2020-04-27T08:31:20.409" v="3402" actId="1037"/>
          <ac:spMkLst>
            <pc:docMk/>
            <pc:sldMk cId="3372056401" sldId="278"/>
            <ac:spMk id="8" creationId="{6676953D-0801-4B1B-A8C1-FFD3A93CBBDF}"/>
          </ac:spMkLst>
        </pc:spChg>
        <pc:spChg chg="add del mod">
          <ac:chgData name="gojhchoi99@gmail.com" userId="7c3550ba10e1e361" providerId="LiveId" clId="{A95806A2-644F-444A-BC18-AB09FF43B90D}" dt="2020-04-27T08:32:45.732" v="3446"/>
          <ac:spMkLst>
            <pc:docMk/>
            <pc:sldMk cId="3372056401" sldId="278"/>
            <ac:spMk id="9" creationId="{A8902ADE-CEC0-4645-93F6-7F6E15434940}"/>
          </ac:spMkLst>
        </pc:spChg>
        <pc:spChg chg="add del mod">
          <ac:chgData name="gojhchoi99@gmail.com" userId="7c3550ba10e1e361" providerId="LiveId" clId="{A95806A2-644F-444A-BC18-AB09FF43B90D}" dt="2020-04-27T08:31:28.685" v="3404" actId="1076"/>
          <ac:spMkLst>
            <pc:docMk/>
            <pc:sldMk cId="3372056401" sldId="278"/>
            <ac:spMk id="10" creationId="{EF7BB82C-7A1C-4FC7-991D-912EEBF7BEBB}"/>
          </ac:spMkLst>
        </pc:spChg>
        <pc:spChg chg="add del mod">
          <ac:chgData name="gojhchoi99@gmail.com" userId="7c3550ba10e1e361" providerId="LiveId" clId="{A95806A2-644F-444A-BC18-AB09FF43B90D}" dt="2020-04-27T08:32:48.638" v="3449" actId="47"/>
          <ac:spMkLst>
            <pc:docMk/>
            <pc:sldMk cId="3372056401" sldId="278"/>
            <ac:spMk id="11" creationId="{DC28A88C-4EEE-41F7-B7E9-B10E4A8FC91B}"/>
          </ac:spMkLst>
        </pc:spChg>
        <pc:spChg chg="add mod">
          <ac:chgData name="gojhchoi99@gmail.com" userId="7c3550ba10e1e361" providerId="LiveId" clId="{A95806A2-644F-444A-BC18-AB09FF43B90D}" dt="2020-04-27T08:33:05.700" v="3458"/>
          <ac:spMkLst>
            <pc:docMk/>
            <pc:sldMk cId="3372056401" sldId="278"/>
            <ac:spMk id="12" creationId="{2564EE84-14B5-4DE6-8B46-2CB2A0A0E702}"/>
          </ac:spMkLst>
        </pc:spChg>
        <pc:spChg chg="add mod">
          <ac:chgData name="gojhchoi99@gmail.com" userId="7c3550ba10e1e361" providerId="LiveId" clId="{A95806A2-644F-444A-BC18-AB09FF43B90D}" dt="2020-04-27T08:35:00.867" v="3476" actId="1035"/>
          <ac:spMkLst>
            <pc:docMk/>
            <pc:sldMk cId="3372056401" sldId="278"/>
            <ac:spMk id="13" creationId="{530137F6-3E79-433E-933F-0BF4E35995D1}"/>
          </ac:spMkLst>
        </pc:spChg>
        <pc:spChg chg="add mod">
          <ac:chgData name="gojhchoi99@gmail.com" userId="7c3550ba10e1e361" providerId="LiveId" clId="{A95806A2-644F-444A-BC18-AB09FF43B90D}" dt="2020-04-27T08:35:42.472" v="3483" actId="1036"/>
          <ac:spMkLst>
            <pc:docMk/>
            <pc:sldMk cId="3372056401" sldId="278"/>
            <ac:spMk id="14" creationId="{463A3DD6-F4C7-41CF-AC0A-8DFD0C39AA78}"/>
          </ac:spMkLst>
        </pc:spChg>
        <pc:spChg chg="add mod">
          <ac:chgData name="gojhchoi99@gmail.com" userId="7c3550ba10e1e361" providerId="LiveId" clId="{A95806A2-644F-444A-BC18-AB09FF43B90D}" dt="2020-04-27T08:38:15.649" v="3493" actId="1076"/>
          <ac:spMkLst>
            <pc:docMk/>
            <pc:sldMk cId="3372056401" sldId="278"/>
            <ac:spMk id="15" creationId="{8860EC0F-3807-4FCA-86F8-72CD6DC807EB}"/>
          </ac:spMkLst>
        </pc:spChg>
      </pc:sldChg>
      <pc:sldChg chg="addSp modSp add modAnim">
        <pc:chgData name="gojhchoi99@gmail.com" userId="7c3550ba10e1e361" providerId="LiveId" clId="{A95806A2-644F-444A-BC18-AB09FF43B90D}" dt="2020-04-27T08:47:10.555" v="3590" actId="20577"/>
        <pc:sldMkLst>
          <pc:docMk/>
          <pc:sldMk cId="1107914650" sldId="279"/>
        </pc:sldMkLst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2" creationId="{4220DFA7-1539-42B9-8F65-F825B5CCD3DD}"/>
          </ac:spMkLst>
        </pc:spChg>
        <pc:spChg chg="add mod">
          <ac:chgData name="gojhchoi99@gmail.com" userId="7c3550ba10e1e361" providerId="LiveId" clId="{A95806A2-644F-444A-BC18-AB09FF43B90D}" dt="2020-04-27T08:47:10.555" v="3590" actId="20577"/>
          <ac:spMkLst>
            <pc:docMk/>
            <pc:sldMk cId="1107914650" sldId="279"/>
            <ac:spMk id="3" creationId="{32406CEC-6ECC-4468-AD62-F813434338E0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4" creationId="{7054CE77-66F6-4B87-82D6-23A3B49D4ECB}"/>
          </ac:spMkLst>
        </pc:spChg>
        <pc:spChg chg="add mod">
          <ac:chgData name="gojhchoi99@gmail.com" userId="7c3550ba10e1e361" providerId="LiveId" clId="{A95806A2-644F-444A-BC18-AB09FF43B90D}" dt="2020-04-27T08:39:47.460" v="3514"/>
          <ac:spMkLst>
            <pc:docMk/>
            <pc:sldMk cId="1107914650" sldId="279"/>
            <ac:spMk id="5" creationId="{25672825-AB9A-4B7E-8AA1-33929A25C8F1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6" creationId="{61955930-786B-46F3-9D1B-CC44333AD439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7" creationId="{F2B21E2A-232D-4170-A5B8-8D05931FC4D6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8" creationId="{87413B81-573C-4B6C-A6BC-4208CF5AE360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9" creationId="{FA60C1BC-38B4-4529-ACE2-79F569F09580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0" creationId="{F208B5A6-60BC-4CCD-8C8B-C8355AE28426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1" creationId="{E3B3025D-4824-4109-ACAB-6F91CCF68617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2" creationId="{A92D2196-164C-43EE-8EED-713C670BC56C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3" creationId="{B7B60CC2-0B44-4C64-92F7-A818F3781D88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4" creationId="{95100CDF-541E-4A8B-B93D-B49E2D294E2F}"/>
          </ac:spMkLst>
        </pc:spChg>
        <pc:spChg chg="add">
          <ac:chgData name="gojhchoi99@gmail.com" userId="7c3550ba10e1e361" providerId="LiveId" clId="{A95806A2-644F-444A-BC18-AB09FF43B90D}" dt="2020-04-27T08:39:40.395" v="3511"/>
          <ac:spMkLst>
            <pc:docMk/>
            <pc:sldMk cId="1107914650" sldId="279"/>
            <ac:spMk id="15" creationId="{0FD93094-366C-4FF9-AE67-1C7D56E53300}"/>
          </ac:spMkLst>
        </pc:spChg>
      </pc:sldChg>
      <pc:sldChg chg="addSp modSp add modAnim">
        <pc:chgData name="gojhchoi99@gmail.com" userId="7c3550ba10e1e361" providerId="LiveId" clId="{A95806A2-644F-444A-BC18-AB09FF43B90D}" dt="2020-04-27T08:47:18.975" v="3600" actId="5793"/>
        <pc:sldMkLst>
          <pc:docMk/>
          <pc:sldMk cId="3018061520" sldId="280"/>
        </pc:sldMkLst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2" creationId="{15689DE2-7024-4643-B96A-D6224862C4FA}"/>
          </ac:spMkLst>
        </pc:spChg>
        <pc:spChg chg="add mod">
          <ac:chgData name="gojhchoi99@gmail.com" userId="7c3550ba10e1e361" providerId="LiveId" clId="{A95806A2-644F-444A-BC18-AB09FF43B90D}" dt="2020-04-27T08:47:18.975" v="3600" actId="5793"/>
          <ac:spMkLst>
            <pc:docMk/>
            <pc:sldMk cId="3018061520" sldId="280"/>
            <ac:spMk id="3" creationId="{5F1EF93C-156B-4FCA-A84A-B09D00B18F19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4" creationId="{E2C6659E-931F-447B-9AD8-8CB4B958ADDD}"/>
          </ac:spMkLst>
        </pc:spChg>
        <pc:spChg chg="add mod">
          <ac:chgData name="gojhchoi99@gmail.com" userId="7c3550ba10e1e361" providerId="LiveId" clId="{A95806A2-644F-444A-BC18-AB09FF43B90D}" dt="2020-04-27T08:40:19.696" v="3518"/>
          <ac:spMkLst>
            <pc:docMk/>
            <pc:sldMk cId="3018061520" sldId="280"/>
            <ac:spMk id="5" creationId="{7D1AC63C-0427-4D99-ACBF-06881C9A9E84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6" creationId="{58B7DB57-D293-4162-BB27-548F7D1BE4CE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7" creationId="{D6C0887A-B0FF-43DD-B527-532FAAA2E9AA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8" creationId="{3681406A-205D-4709-9B57-9DF0C6F2C8E1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9" creationId="{E97D2A78-3A76-42D9-BD19-1A597BEC29B8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0" creationId="{D2CAA65B-FAE1-4EDB-B45E-737F8F454D85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1" creationId="{49A49F85-BBC1-40FA-9031-57F11C84F59F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2" creationId="{0F90E715-1E68-4303-91D8-800E18B54AE8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3" creationId="{F13B9457-BFD4-44A0-97F5-830B13ABEFDB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4" creationId="{294029DA-16F4-4E63-A01A-71750E844659}"/>
          </ac:spMkLst>
        </pc:spChg>
        <pc:spChg chg="add">
          <ac:chgData name="gojhchoi99@gmail.com" userId="7c3550ba10e1e361" providerId="LiveId" clId="{A95806A2-644F-444A-BC18-AB09FF43B90D}" dt="2020-04-27T08:40:13.306" v="3515"/>
          <ac:spMkLst>
            <pc:docMk/>
            <pc:sldMk cId="3018061520" sldId="280"/>
            <ac:spMk id="15" creationId="{6F7398DA-C01B-4718-8655-6E255399C498}"/>
          </ac:spMkLst>
        </pc:spChg>
      </pc:sldChg>
      <pc:sldChg chg="addSp modSp add modAnim">
        <pc:chgData name="gojhchoi99@gmail.com" userId="7c3550ba10e1e361" providerId="LiveId" clId="{A95806A2-644F-444A-BC18-AB09FF43B90D}" dt="2020-04-27T08:47:28.345" v="3614"/>
        <pc:sldMkLst>
          <pc:docMk/>
          <pc:sldMk cId="1613593306" sldId="281"/>
        </pc:sldMkLst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2" creationId="{CECBD7F9-35A7-4186-AE67-CD1EA3837FBF}"/>
          </ac:spMkLst>
        </pc:spChg>
        <pc:spChg chg="add mod">
          <ac:chgData name="gojhchoi99@gmail.com" userId="7c3550ba10e1e361" providerId="LiveId" clId="{A95806A2-644F-444A-BC18-AB09FF43B90D}" dt="2020-04-27T08:47:28.345" v="3614"/>
          <ac:spMkLst>
            <pc:docMk/>
            <pc:sldMk cId="1613593306" sldId="281"/>
            <ac:spMk id="3" creationId="{00D4DBE9-14F5-41FC-AF1C-E316831BF4A4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4" creationId="{80A86301-6E2D-44B7-B651-27B6A1469A56}"/>
          </ac:spMkLst>
        </pc:spChg>
        <pc:spChg chg="add mod">
          <ac:chgData name="gojhchoi99@gmail.com" userId="7c3550ba10e1e361" providerId="LiveId" clId="{A95806A2-644F-444A-BC18-AB09FF43B90D}" dt="2020-04-27T08:40:54.598" v="3524"/>
          <ac:spMkLst>
            <pc:docMk/>
            <pc:sldMk cId="1613593306" sldId="281"/>
            <ac:spMk id="5" creationId="{37EEA2EA-7927-4FC6-B6B1-1683C6F43F0D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6" creationId="{90B7C6B3-9ACF-472D-8C5F-C4BC15B52AF2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7" creationId="{16B9834A-25B9-4637-91A0-8C87E5A26E74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8" creationId="{16018FBD-047C-4F82-B366-13A207503FE5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9" creationId="{D82D25F4-6A8A-43E4-BB61-CFC10DF2815B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0" creationId="{85A5B843-67FB-4F1A-BEEE-9BBD26BE3D1D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1" creationId="{07B88DA3-5577-4F13-A64D-8D5BC1FB2832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2" creationId="{6C93DCBF-377C-4A25-A6CC-76EA9D60EBD1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3" creationId="{A156585C-7117-4295-A8A1-DE15407AFA22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4" creationId="{9C46B749-BE5E-42B3-A46B-0FF30AC66647}"/>
          </ac:spMkLst>
        </pc:spChg>
        <pc:spChg chg="add">
          <ac:chgData name="gojhchoi99@gmail.com" userId="7c3550ba10e1e361" providerId="LiveId" clId="{A95806A2-644F-444A-BC18-AB09FF43B90D}" dt="2020-04-27T08:40:43.834" v="3519"/>
          <ac:spMkLst>
            <pc:docMk/>
            <pc:sldMk cId="1613593306" sldId="281"/>
            <ac:spMk id="15" creationId="{B818232E-2C52-4919-B53F-9F6ADEEFAF9D}"/>
          </ac:spMkLst>
        </pc:spChg>
      </pc:sldChg>
      <pc:sldChg chg="addSp modSp add modAnim">
        <pc:chgData name="gojhchoi99@gmail.com" userId="7c3550ba10e1e361" providerId="LiveId" clId="{A95806A2-644F-444A-BC18-AB09FF43B90D}" dt="2020-04-27T08:47:34.751" v="3623"/>
        <pc:sldMkLst>
          <pc:docMk/>
          <pc:sldMk cId="2221223815" sldId="282"/>
        </pc:sldMkLst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2" creationId="{939438CF-C565-4394-80D8-7DACBB5BFC42}"/>
          </ac:spMkLst>
        </pc:spChg>
        <pc:spChg chg="add mod">
          <ac:chgData name="gojhchoi99@gmail.com" userId="7c3550ba10e1e361" providerId="LiveId" clId="{A95806A2-644F-444A-BC18-AB09FF43B90D}" dt="2020-04-27T08:47:34.751" v="3623"/>
          <ac:spMkLst>
            <pc:docMk/>
            <pc:sldMk cId="2221223815" sldId="282"/>
            <ac:spMk id="3" creationId="{43DA9557-D7B9-464F-9F62-ADFEFB57A0C3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4" creationId="{68A798A2-9CB6-41A6-937A-6FD2D6B22382}"/>
          </ac:spMkLst>
        </pc:spChg>
        <pc:spChg chg="add mod">
          <ac:chgData name="gojhchoi99@gmail.com" userId="7c3550ba10e1e361" providerId="LiveId" clId="{A95806A2-644F-444A-BC18-AB09FF43B90D}" dt="2020-04-27T08:41:31.631" v="3535"/>
          <ac:spMkLst>
            <pc:docMk/>
            <pc:sldMk cId="2221223815" sldId="282"/>
            <ac:spMk id="5" creationId="{89228B57-B6D3-43B5-84A8-DE96A4CC8F1E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6" creationId="{457881DC-39B1-4D3F-9CF4-657E23F9EBB9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7" creationId="{8F2E324F-0513-4352-A683-645DB49CFDC9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8" creationId="{9D2058A7-D90B-402A-BA97-7A38A9EFEE1F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9" creationId="{7FA7F62F-F045-4AEF-91A1-D9EFF6605FD6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0" creationId="{893DEE7F-8CB4-4A8A-ABC1-DE93DFC3C8CC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1" creationId="{EA82AB68-0B09-41D5-AE5B-FEF45736513F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2" creationId="{8E8002A4-EFEE-43D3-AE82-A98AD34F5D55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3" creationId="{EC794F2E-1839-4CBD-B885-C3780250EC1A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4" creationId="{C1A04D25-B213-4677-B739-6B6260564A55}"/>
          </ac:spMkLst>
        </pc:spChg>
        <pc:spChg chg="add">
          <ac:chgData name="gojhchoi99@gmail.com" userId="7c3550ba10e1e361" providerId="LiveId" clId="{A95806A2-644F-444A-BC18-AB09FF43B90D}" dt="2020-04-27T08:41:20.148" v="3525"/>
          <ac:spMkLst>
            <pc:docMk/>
            <pc:sldMk cId="2221223815" sldId="282"/>
            <ac:spMk id="15" creationId="{458B4CAF-239E-42EF-835A-877324C81987}"/>
          </ac:spMkLst>
        </pc:spChg>
      </pc:sldChg>
      <pc:sldChg chg="addSp modSp add modAnim">
        <pc:chgData name="gojhchoi99@gmail.com" userId="7c3550ba10e1e361" providerId="LiveId" clId="{A95806A2-644F-444A-BC18-AB09FF43B90D}" dt="2020-04-27T08:47:47.547" v="3632" actId="20577"/>
        <pc:sldMkLst>
          <pc:docMk/>
          <pc:sldMk cId="1728769370" sldId="283"/>
        </pc:sldMkLst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2" creationId="{482C7AAF-5CE7-4DDD-AE28-ABBE2C8FC6AB}"/>
          </ac:spMkLst>
        </pc:spChg>
        <pc:spChg chg="add mod">
          <ac:chgData name="gojhchoi99@gmail.com" userId="7c3550ba10e1e361" providerId="LiveId" clId="{A95806A2-644F-444A-BC18-AB09FF43B90D}" dt="2020-04-27T08:47:47.547" v="3632" actId="20577"/>
          <ac:spMkLst>
            <pc:docMk/>
            <pc:sldMk cId="1728769370" sldId="283"/>
            <ac:spMk id="3" creationId="{7DF8162A-BFDD-4BF0-B6E7-265161C1B1A4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4" creationId="{93A543DF-A01D-4D6F-8925-D7C806A468C7}"/>
          </ac:spMkLst>
        </pc:spChg>
        <pc:spChg chg="add mod">
          <ac:chgData name="gojhchoi99@gmail.com" userId="7c3550ba10e1e361" providerId="LiveId" clId="{A95806A2-644F-444A-BC18-AB09FF43B90D}" dt="2020-04-27T08:42:10.002" v="3544"/>
          <ac:spMkLst>
            <pc:docMk/>
            <pc:sldMk cId="1728769370" sldId="283"/>
            <ac:spMk id="5" creationId="{E99BF029-9111-465D-9223-A2F8C3705AE5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6" creationId="{B815F4ED-A321-48BC-924C-FB2D38BA5E62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7" creationId="{196F83B2-86E6-4AE2-B68A-CA318AE56BDD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8" creationId="{8CD82F05-2FED-4230-8B4A-C9E9E3EF4C68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9" creationId="{EF8F14F4-5FE3-4AF6-9FF9-0FA55339B589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0" creationId="{5B93B023-1EC9-4C32-B60B-887BC21E15FA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1" creationId="{94E4BB85-DE64-44C6-A089-9831214A8D3B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2" creationId="{0152D277-EC66-42C9-805D-00EA02AC3EEC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3" creationId="{6718A913-61C2-4A0F-8F2B-29C46B5DE3F8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4" creationId="{46851964-F9A0-446F-A19F-983DF5EA351F}"/>
          </ac:spMkLst>
        </pc:spChg>
        <pc:spChg chg="add">
          <ac:chgData name="gojhchoi99@gmail.com" userId="7c3550ba10e1e361" providerId="LiveId" clId="{A95806A2-644F-444A-BC18-AB09FF43B90D}" dt="2020-04-27T08:42:02.941" v="3541"/>
          <ac:spMkLst>
            <pc:docMk/>
            <pc:sldMk cId="1728769370" sldId="283"/>
            <ac:spMk id="15" creationId="{ACFA0C2F-42C5-4375-B2EC-62F817800B0E}"/>
          </ac:spMkLst>
        </pc:spChg>
      </pc:sldChg>
      <pc:sldChg chg="add del">
        <pc:chgData name="gojhchoi99@gmail.com" userId="7c3550ba10e1e361" providerId="LiveId" clId="{A95806A2-644F-444A-BC18-AB09FF43B90D}" dt="2020-04-27T08:24:45.925" v="3338"/>
        <pc:sldMkLst>
          <pc:docMk/>
          <pc:sldMk cId="2011556574" sldId="284"/>
        </pc:sldMkLst>
      </pc:sldChg>
      <pc:sldChg chg="addSp modSp add modAnim">
        <pc:chgData name="gojhchoi99@gmail.com" userId="7c3550ba10e1e361" providerId="LiveId" clId="{A95806A2-644F-444A-BC18-AB09FF43B90D}" dt="2020-04-27T08:47:55.760" v="3641" actId="20577"/>
        <pc:sldMkLst>
          <pc:docMk/>
          <pc:sldMk cId="2737832576" sldId="284"/>
        </pc:sldMkLst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2" creationId="{4AE6E31D-FE56-4C8E-80B4-B0218A4D0A09}"/>
          </ac:spMkLst>
        </pc:spChg>
        <pc:spChg chg="add mod">
          <ac:chgData name="gojhchoi99@gmail.com" userId="7c3550ba10e1e361" providerId="LiveId" clId="{A95806A2-644F-444A-BC18-AB09FF43B90D}" dt="2020-04-27T08:47:55.760" v="3641" actId="20577"/>
          <ac:spMkLst>
            <pc:docMk/>
            <pc:sldMk cId="2737832576" sldId="284"/>
            <ac:spMk id="3" creationId="{51D6FC0C-AFB7-4C71-817B-1B03D47F6267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4" creationId="{AF616E5B-436B-4165-BE52-44BCC6A4BF35}"/>
          </ac:spMkLst>
        </pc:spChg>
        <pc:spChg chg="add mod">
          <ac:chgData name="gojhchoi99@gmail.com" userId="7c3550ba10e1e361" providerId="LiveId" clId="{A95806A2-644F-444A-BC18-AB09FF43B90D}" dt="2020-04-27T08:42:44.077" v="3548"/>
          <ac:spMkLst>
            <pc:docMk/>
            <pc:sldMk cId="2737832576" sldId="284"/>
            <ac:spMk id="5" creationId="{6011DACF-8922-46B9-A7AA-5B0E36868F44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6" creationId="{25A28FB7-721D-444B-B5E7-02179D9CCE73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7" creationId="{E7B80C0C-53C1-4883-BB62-73EA3DED059B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8" creationId="{F8DBAB87-E816-4511-B1C1-E5A4A78790BA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9" creationId="{FAEEE259-1ED4-4C5E-9B4F-5D77096CE7BC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0" creationId="{9CD324E2-9280-4105-A1EC-7F9865CAD5EB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1" creationId="{1089FE07-28DC-4C57-AAD8-2CBCD0B682C6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2" creationId="{DE4FDC62-E07F-4EE5-9542-EA28097469C0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3" creationId="{B073BF21-F57A-4383-9112-BDFCEDA62C87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4" creationId="{76E04751-D9CE-41CD-96D2-38A7706172EB}"/>
          </ac:spMkLst>
        </pc:spChg>
        <pc:spChg chg="add">
          <ac:chgData name="gojhchoi99@gmail.com" userId="7c3550ba10e1e361" providerId="LiveId" clId="{A95806A2-644F-444A-BC18-AB09FF43B90D}" dt="2020-04-27T08:42:35.484" v="3545"/>
          <ac:spMkLst>
            <pc:docMk/>
            <pc:sldMk cId="2737832576" sldId="284"/>
            <ac:spMk id="15" creationId="{5AC6F5C8-2AFA-4E7B-9559-7284BC423F13}"/>
          </ac:spMkLst>
        </pc:spChg>
      </pc:sldChg>
      <pc:sldChg chg="addSp modSp add modAnim">
        <pc:chgData name="gojhchoi99@gmail.com" userId="7c3550ba10e1e361" providerId="LiveId" clId="{A95806A2-644F-444A-BC18-AB09FF43B90D}" dt="2020-04-27T08:48:08.062" v="3649"/>
        <pc:sldMkLst>
          <pc:docMk/>
          <pc:sldMk cId="1920666086" sldId="285"/>
        </pc:sldMkLst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2" creationId="{452912F0-A4EB-454C-B663-467A63C05969}"/>
          </ac:spMkLst>
        </pc:spChg>
        <pc:spChg chg="add mod">
          <ac:chgData name="gojhchoi99@gmail.com" userId="7c3550ba10e1e361" providerId="LiveId" clId="{A95806A2-644F-444A-BC18-AB09FF43B90D}" dt="2020-04-27T08:48:08.062" v="3649"/>
          <ac:spMkLst>
            <pc:docMk/>
            <pc:sldMk cId="1920666086" sldId="285"/>
            <ac:spMk id="3" creationId="{0382B54D-1932-4FDD-A9C4-B1796A9E07D2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4" creationId="{B952E30E-B114-4268-A010-C5C3B72C6B39}"/>
          </ac:spMkLst>
        </pc:spChg>
        <pc:spChg chg="add mod">
          <ac:chgData name="gojhchoi99@gmail.com" userId="7c3550ba10e1e361" providerId="LiveId" clId="{A95806A2-644F-444A-BC18-AB09FF43B90D}" dt="2020-04-27T08:43:13.794" v="3552"/>
          <ac:spMkLst>
            <pc:docMk/>
            <pc:sldMk cId="1920666086" sldId="285"/>
            <ac:spMk id="5" creationId="{1EC7BA14-869C-4322-9250-40A96077A78F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6" creationId="{0D3486FF-4150-4561-A0CF-2C290D8D033A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7" creationId="{5303BB81-7999-43D6-8B27-32A044F797EE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8" creationId="{81F587F8-55A5-4172-AC98-7BA5BF29650C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9" creationId="{09AFD7EF-9D99-49E2-9866-31B4C8E2ABBF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0" creationId="{6BD570F5-2608-4E81-8D0D-218C4FFF7C34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1" creationId="{685BEA4E-897E-42D0-A231-4BA9A51AC8D8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2" creationId="{F1843993-9685-4915-8506-AAD6F2B6B7AD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3" creationId="{BD495711-DDE6-4249-AFD9-4D828C383297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4" creationId="{113BDB25-BE04-4C46-8EAF-D5C1AFD21F08}"/>
          </ac:spMkLst>
        </pc:spChg>
        <pc:spChg chg="add">
          <ac:chgData name="gojhchoi99@gmail.com" userId="7c3550ba10e1e361" providerId="LiveId" clId="{A95806A2-644F-444A-BC18-AB09FF43B90D}" dt="2020-04-27T08:43:08.279" v="3549"/>
          <ac:spMkLst>
            <pc:docMk/>
            <pc:sldMk cId="1920666086" sldId="285"/>
            <ac:spMk id="15" creationId="{A440A225-324A-4AA1-8696-0C11ECB0B319}"/>
          </ac:spMkLst>
        </pc:spChg>
      </pc:sldChg>
      <pc:sldChg chg="addSp modSp add modAnim">
        <pc:chgData name="gojhchoi99@gmail.com" userId="7c3550ba10e1e361" providerId="LiveId" clId="{A95806A2-644F-444A-BC18-AB09FF43B90D}" dt="2020-04-27T08:48:15.577" v="3657"/>
        <pc:sldMkLst>
          <pc:docMk/>
          <pc:sldMk cId="1432399485" sldId="286"/>
        </pc:sldMkLst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2" creationId="{659764AF-3CA1-487B-82C2-452D3E966835}"/>
          </ac:spMkLst>
        </pc:spChg>
        <pc:spChg chg="add mod">
          <ac:chgData name="gojhchoi99@gmail.com" userId="7c3550ba10e1e361" providerId="LiveId" clId="{A95806A2-644F-444A-BC18-AB09FF43B90D}" dt="2020-04-27T08:48:15.577" v="3657"/>
          <ac:spMkLst>
            <pc:docMk/>
            <pc:sldMk cId="1432399485" sldId="286"/>
            <ac:spMk id="3" creationId="{A87DE468-0DC0-4D5C-BB39-B43EE64E9484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4" creationId="{04245E45-D0F8-402C-B0A3-1917517CDA70}"/>
          </ac:spMkLst>
        </pc:spChg>
        <pc:spChg chg="add mod">
          <ac:chgData name="gojhchoi99@gmail.com" userId="7c3550ba10e1e361" providerId="LiveId" clId="{A95806A2-644F-444A-BC18-AB09FF43B90D}" dt="2020-04-27T08:43:45.040" v="3556"/>
          <ac:spMkLst>
            <pc:docMk/>
            <pc:sldMk cId="1432399485" sldId="286"/>
            <ac:spMk id="5" creationId="{6D38537E-0440-44BD-B66B-4FA04141D63C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6" creationId="{56288792-1D11-4E0C-A1EA-092204E8AC1C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7" creationId="{F9AD4124-53F3-4E74-97BC-CEB40DDD84FB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8" creationId="{829F12BC-CBFC-4AA2-ABF1-A26E257ADCFE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9" creationId="{C3E484B3-3E80-4C76-8846-C9AC6A8677F8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0" creationId="{2147BBD4-7AB6-4D16-AE9B-4A93EED662AB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1" creationId="{3697CD02-E11F-423B-832F-002D3FA5B5F2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2" creationId="{E27E2FAE-17A2-42AB-A676-5ECC88A27BF0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3" creationId="{9320C6B5-EE23-4733-B784-9052A6D4EF76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4" creationId="{A80BFDE0-F064-421A-B760-571AC5CEC70E}"/>
          </ac:spMkLst>
        </pc:spChg>
        <pc:spChg chg="add">
          <ac:chgData name="gojhchoi99@gmail.com" userId="7c3550ba10e1e361" providerId="LiveId" clId="{A95806A2-644F-444A-BC18-AB09FF43B90D}" dt="2020-04-27T08:43:39.572" v="3553"/>
          <ac:spMkLst>
            <pc:docMk/>
            <pc:sldMk cId="1432399485" sldId="286"/>
            <ac:spMk id="15" creationId="{ECE6EEB6-CFD2-4CCC-AE01-2834528F1D8F}"/>
          </ac:spMkLst>
        </pc:spChg>
      </pc:sldChg>
      <pc:sldChg chg="addSp delSp modSp add modAnim">
        <pc:chgData name="gojhchoi99@gmail.com" userId="7c3550ba10e1e361" providerId="LiveId" clId="{A95806A2-644F-444A-BC18-AB09FF43B90D}" dt="2020-04-27T08:48:24.639" v="3669"/>
        <pc:sldMkLst>
          <pc:docMk/>
          <pc:sldMk cId="879282759" sldId="287"/>
        </pc:sldMkLst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2" creationId="{35AA8845-3EE0-4CAA-81AE-F44FF9B56890}"/>
          </ac:spMkLst>
        </pc:spChg>
        <pc:spChg chg="add del mod">
          <ac:chgData name="gojhchoi99@gmail.com" userId="7c3550ba10e1e361" providerId="LiveId" clId="{A95806A2-644F-444A-BC18-AB09FF43B90D}" dt="2020-04-27T08:48:24.639" v="3669"/>
          <ac:spMkLst>
            <pc:docMk/>
            <pc:sldMk cId="879282759" sldId="287"/>
            <ac:spMk id="3" creationId="{A4B63388-FAF2-449F-8BD1-C0989514E8E1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4" creationId="{4D72A10D-D13B-4C45-BEB5-392BF3D831B6}"/>
          </ac:spMkLst>
        </pc:spChg>
        <pc:spChg chg="add del mod">
          <ac:chgData name="gojhchoi99@gmail.com" userId="7c3550ba10e1e361" providerId="LiveId" clId="{A95806A2-644F-444A-BC18-AB09FF43B90D}" dt="2020-04-27T08:44:28.129" v="3562"/>
          <ac:spMkLst>
            <pc:docMk/>
            <pc:sldMk cId="879282759" sldId="287"/>
            <ac:spMk id="5" creationId="{E951F86A-89E1-4666-A4CF-8085BAE3B12D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6" creationId="{30E98D3B-932F-46BB-9D8E-C205F23A8FD8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7" creationId="{416DB3A0-3753-4212-9064-697F50F7DBCA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8" creationId="{C0860697-39A8-4E4D-ABEF-1AB30862356F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9" creationId="{F622A743-0563-4935-B884-C5CF375A7AAF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0" creationId="{FE7E13D0-4834-4A23-BF4C-5671EBDD3A6A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1" creationId="{03D38228-FD0A-4EAB-8D64-BC116BDBDBD6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2" creationId="{1DFC9D11-4AE4-4681-8099-77254B4BCEB4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3" creationId="{A0825515-4C91-4366-9FEC-D2298EC666A7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4" creationId="{FFF4AC08-C279-4525-94AA-15397DFFAD2C}"/>
          </ac:spMkLst>
        </pc:spChg>
        <pc:spChg chg="add del">
          <ac:chgData name="gojhchoi99@gmail.com" userId="7c3550ba10e1e361" providerId="LiveId" clId="{A95806A2-644F-444A-BC18-AB09FF43B90D}" dt="2020-04-27T08:44:16.724" v="3559"/>
          <ac:spMkLst>
            <pc:docMk/>
            <pc:sldMk cId="879282759" sldId="287"/>
            <ac:spMk id="15" creationId="{10AF4970-FE85-466C-8819-BED2F00DEE39}"/>
          </ac:spMkLst>
        </pc:spChg>
      </pc:sldChg>
      <pc:sldChg chg="addSp modSp add modAnim">
        <pc:chgData name="gojhchoi99@gmail.com" userId="7c3550ba10e1e361" providerId="LiveId" clId="{A95806A2-644F-444A-BC18-AB09FF43B90D}" dt="2020-04-27T08:48:33.310" v="3678"/>
        <pc:sldMkLst>
          <pc:docMk/>
          <pc:sldMk cId="1615441957" sldId="288"/>
        </pc:sldMkLst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2" creationId="{4567914E-336C-4932-906D-101FA82D8F90}"/>
          </ac:spMkLst>
        </pc:spChg>
        <pc:spChg chg="add mod">
          <ac:chgData name="gojhchoi99@gmail.com" userId="7c3550ba10e1e361" providerId="LiveId" clId="{A95806A2-644F-444A-BC18-AB09FF43B90D}" dt="2020-04-27T08:48:33.310" v="3678"/>
          <ac:spMkLst>
            <pc:docMk/>
            <pc:sldMk cId="1615441957" sldId="288"/>
            <ac:spMk id="3" creationId="{C80ACBB2-2A01-4861-A6B0-75BD01A23370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4" creationId="{9276DBE2-4922-4DD7-B945-61D06CA704B8}"/>
          </ac:spMkLst>
        </pc:spChg>
        <pc:spChg chg="add mod">
          <ac:chgData name="gojhchoi99@gmail.com" userId="7c3550ba10e1e361" providerId="LiveId" clId="{A95806A2-644F-444A-BC18-AB09FF43B90D}" dt="2020-04-27T08:45:07.541" v="3571"/>
          <ac:spMkLst>
            <pc:docMk/>
            <pc:sldMk cId="1615441957" sldId="288"/>
            <ac:spMk id="5" creationId="{19E2DE7D-9CEC-4F41-8248-21FDB7F22E11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6" creationId="{5E428E0E-48D6-43BA-8078-C6DDE454AC49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7" creationId="{D78481AA-EA5D-4567-B393-32BCF4EF7500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8" creationId="{DB42A189-1354-4A32-A966-72FC292ABC23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9" creationId="{22759A4E-4923-4DE3-88EF-57872CB0B224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0" creationId="{B325091C-5315-4D3E-9E40-D271CFAD4EC2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1" creationId="{5D29B6CA-CAFC-4421-899E-326090A8909C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2" creationId="{F6211535-BB48-44D2-B8B5-96E07FE1A754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3" creationId="{8B5A1DA7-03CF-4118-8BA5-CF0E42A4F2E6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4" creationId="{F94744DA-5060-4022-8849-4AB60F11D4BE}"/>
          </ac:spMkLst>
        </pc:spChg>
        <pc:spChg chg="add">
          <ac:chgData name="gojhchoi99@gmail.com" userId="7c3550ba10e1e361" providerId="LiveId" clId="{A95806A2-644F-444A-BC18-AB09FF43B90D}" dt="2020-04-27T08:45:01.151" v="3566"/>
          <ac:spMkLst>
            <pc:docMk/>
            <pc:sldMk cId="1615441957" sldId="288"/>
            <ac:spMk id="15" creationId="{DE151AB3-EBA8-490B-BD93-222822367A70}"/>
          </ac:spMkLst>
        </pc:spChg>
      </pc:sldChg>
      <pc:sldChg chg="addSp modSp add modAnim">
        <pc:chgData name="gojhchoi99@gmail.com" userId="7c3550ba10e1e361" providerId="LiveId" clId="{A95806A2-644F-444A-BC18-AB09FF43B90D}" dt="2020-04-27T08:48:44.996" v="3693"/>
        <pc:sldMkLst>
          <pc:docMk/>
          <pc:sldMk cId="3649548372" sldId="289"/>
        </pc:sldMkLst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2" creationId="{15495B33-4DED-49C1-BC25-EF5CC0543E62}"/>
          </ac:spMkLst>
        </pc:spChg>
        <pc:spChg chg="add mod">
          <ac:chgData name="gojhchoi99@gmail.com" userId="7c3550ba10e1e361" providerId="LiveId" clId="{A95806A2-644F-444A-BC18-AB09FF43B90D}" dt="2020-04-27T08:48:44.996" v="3693"/>
          <ac:spMkLst>
            <pc:docMk/>
            <pc:sldMk cId="3649548372" sldId="289"/>
            <ac:spMk id="3" creationId="{D0E0E5E8-00B3-4497-9E21-7D27BA3FE7AE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4" creationId="{9EF8FE3C-9AD7-4297-BBD5-5208B57FEC24}"/>
          </ac:spMkLst>
        </pc:spChg>
        <pc:spChg chg="add mod">
          <ac:chgData name="gojhchoi99@gmail.com" userId="7c3550ba10e1e361" providerId="LiveId" clId="{A95806A2-644F-444A-BC18-AB09FF43B90D}" dt="2020-04-27T08:45:37.476" v="3575"/>
          <ac:spMkLst>
            <pc:docMk/>
            <pc:sldMk cId="3649548372" sldId="289"/>
            <ac:spMk id="5" creationId="{5BEFB015-AF58-47E4-A532-256A50F56F5F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6" creationId="{39191EAC-5AFE-4545-A98D-C7BE8034D701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7" creationId="{F74BB91D-D40C-49D9-96F3-509307D6D5AD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8" creationId="{8788841B-94B6-479E-93E7-C93647205DDC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9" creationId="{32B95455-349B-47B5-83D0-05F338EE8557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0" creationId="{4035B2A6-0BBE-4C82-835B-64C43FF2BCEB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1" creationId="{74C0F8B0-59E8-45FE-BC37-56074ABA4BC8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2" creationId="{93395FCC-A1BA-43C1-BD67-78F4AD931E10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3" creationId="{670DF4D7-A137-4715-8E06-CE6D51AE6E11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4" creationId="{4F5705D0-7BE4-456A-9BB2-9B7C31CBF45C}"/>
          </ac:spMkLst>
        </pc:spChg>
        <pc:spChg chg="add">
          <ac:chgData name="gojhchoi99@gmail.com" userId="7c3550ba10e1e361" providerId="LiveId" clId="{A95806A2-644F-444A-BC18-AB09FF43B90D}" dt="2020-04-27T08:45:32.054" v="3572"/>
          <ac:spMkLst>
            <pc:docMk/>
            <pc:sldMk cId="3649548372" sldId="289"/>
            <ac:spMk id="15" creationId="{6C33E2D6-10EB-4475-82F5-D0DC92BD3D83}"/>
          </ac:spMkLst>
        </pc:spChg>
      </pc:sldChg>
      <pc:sldChg chg="add del">
        <pc:chgData name="gojhchoi99@gmail.com" userId="7c3550ba10e1e361" providerId="LiveId" clId="{A95806A2-644F-444A-BC18-AB09FF43B90D}" dt="2020-04-27T08:44:58.824" v="3565" actId="47"/>
        <pc:sldMkLst>
          <pc:docMk/>
          <pc:sldMk cId="926979458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C9A83C-6E02-4784-AF78-596FB5E53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B59E343-13C5-4B33-B820-4022C6D17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262838-ED14-4B39-B481-9D72219E6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B12A2A-17E9-4431-9349-93F81B1D3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B5FBD0-70CA-4899-BCA5-59A5C4E0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55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F700DD-69C0-41A4-8FAF-0A14665D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834D0F6-3D7B-45A1-8016-F678124E4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DDD0FA-26AB-4F6E-81E7-80A0831CF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C2B81C-92FA-4F99-89BF-81EB25D42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AD5A28-6946-4C92-891E-B9F4B545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3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DD02B2B-6B6D-4706-B44F-B9B72605F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2FE37EC-02DF-4A8D-964B-CB620F124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ACFF5D-5DFD-4ABA-91CF-AD1E9B031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5CD0928-3A89-4F82-88EF-C693A4FB3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35835E-8FA5-4496-AB83-C83F64D8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184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10B28E-3325-4E25-B9FA-A4CD9B654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CDF180-004D-442D-ABF7-9E4ED5D73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F78402-1A17-4745-BE1C-EDBEF954F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D8C8793-745C-4C87-A5C0-4E6E51E1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B44F0C-7E0D-458B-B43B-3C3C5E6D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43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1DBAA2-1D88-40F7-A500-66276F9F7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D49516-811B-4F0F-A888-D7E7729E3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AACA40-167C-4E3B-8B4F-EA4F7F8E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12CB3F-25A5-4639-BC40-1B57EF0C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540F2F-9D3F-4006-A49B-92DA8F99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536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DA8EEC-1257-4863-BC87-912E24DC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C9ADE1E-67D7-4B57-8D54-CEFB443F7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C25B877-5231-4C72-96DB-5D761AA02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FBFD6A0-1D5F-48B7-BC76-B5050718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8CF79B-939C-4130-A5DC-60F46192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5E8A0C-54D7-46B7-9131-D86D75586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25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96698A-186F-4FE4-83CE-47CC6775A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506297-1E42-4B43-8326-44B13E63C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083B1F3-D6C7-49FF-8C06-807490CE2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676744F-01B5-4E71-8747-DC9C47BEA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1BB5A8-DB2E-475A-9D56-A8EC496A52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39D6A3B-D604-478E-86C0-F5805A839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175F870-6F6B-41DE-89C2-C6A184AB8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D98B10-8A4C-4EF3-A892-4D34E552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32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A110A9-DCD4-44A2-8CE4-C1EA4D773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0DC9F61-6F63-4074-B4A9-4D07BD822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C8B59A7-7E07-42E3-99F1-0B111BC62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E0B6253-0B53-474F-95C6-C059AE4F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254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9CCA9E8-67EE-400E-A70F-45C7E74F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9E60876-B2A0-4921-A551-A658EC1A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159228-6C1C-4141-A484-15FF4AE2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3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20A68D-C149-4941-AC21-064437CA7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48D60A7-8DC4-46CD-9635-5B86920D7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06090B-AA4C-45C2-B4E8-D788EF573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A8D3E5B-E048-428D-A795-9F7227EE7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DB6EC4-F932-4E22-9517-4084C0A9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9BD817-16AD-4AC5-9746-73BF2D1A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618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0464BE-918C-4881-A614-5C2A218AC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D102414-D016-43B3-B7BB-74F560E3B6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A1EA35A-6033-432F-9063-8592DF9DD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9650231-D498-45D8-8880-E7F5DE1E8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3BF7401-43AF-42A4-B2ED-6F11F5CCD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14B8B1-9C72-4F5C-A0E8-9BB6ABC1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6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7C6698E-0D0E-4758-AE4F-B9D8D28E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01DE144-ADE7-4543-8696-4F7428D3B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3DF48D-F5BC-4DE3-AEE0-750BAEB44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1A287-C2E3-48C8-821F-1426CDC3DD66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5E531F-D1EE-4C8E-AD6C-8843A945A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33B3F0-354C-4D01-919F-0AD0DCE73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CAF51-2BB3-4420-A874-5AC575D20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01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16">
            <a:extLst>
              <a:ext uri="{FF2B5EF4-FFF2-40B4-BE49-F238E27FC236}">
                <a16:creationId xmlns:a16="http://schemas.microsoft.com/office/drawing/2014/main" id="{B90AE894-1C41-43D6-90EF-7A5F775125F0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8;p15">
            <a:extLst>
              <a:ext uri="{FF2B5EF4-FFF2-40B4-BE49-F238E27FC236}">
                <a16:creationId xmlns:a16="http://schemas.microsoft.com/office/drawing/2014/main" id="{D63FABB7-C58B-4F6E-9078-E43754BCEBA3}"/>
              </a:ext>
            </a:extLst>
          </p:cNvPr>
          <p:cNvSpPr txBox="1">
            <a:spLocks/>
          </p:cNvSpPr>
          <p:nvPr/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5400"/>
              <a:t> </a:t>
            </a:r>
            <a:br>
              <a:rPr lang="ko-KR" altLang="en-US" sz="5400"/>
            </a:br>
            <a:br>
              <a:rPr lang="ko-KR" altLang="en-US" sz="5400"/>
            </a:br>
            <a:br>
              <a:rPr lang="ko-KR" altLang="en-US" sz="5400"/>
            </a:br>
            <a:r>
              <a:rPr lang="ko-KR" altLang="en-US" sz="5400"/>
              <a:t>재미동포를 위한 한국어</a:t>
            </a:r>
            <a:r>
              <a:rPr lang="en-US" altLang="ko-KR" sz="5400"/>
              <a:t>(</a:t>
            </a:r>
            <a:r>
              <a:rPr lang="ko-KR" altLang="en-US" sz="5400"/>
              <a:t>영어권</a:t>
            </a:r>
            <a:r>
              <a:rPr lang="en-US" altLang="ko-KR" sz="5400"/>
              <a:t>)</a:t>
            </a:r>
            <a:br>
              <a:rPr lang="en-US" altLang="ko-KR" sz="5400"/>
            </a:br>
            <a:r>
              <a:rPr lang="en-US" altLang="ko-KR" sz="5400"/>
              <a:t> </a:t>
            </a:r>
            <a:br>
              <a:rPr lang="en-US" altLang="ko-KR" sz="5400"/>
            </a:br>
            <a:r>
              <a:rPr lang="ko-KR" altLang="en-US" sz="5400"/>
              <a:t>유아유치반</a:t>
            </a:r>
            <a:r>
              <a:rPr lang="en-US" altLang="ko-KR" sz="5400"/>
              <a:t>_</a:t>
            </a:r>
            <a:r>
              <a:rPr lang="ko-KR" altLang="en-US" sz="5400"/>
              <a:t>자음</a:t>
            </a:r>
            <a:r>
              <a:rPr lang="en-US" altLang="ko-KR" sz="5400"/>
              <a:t>.</a:t>
            </a:r>
            <a:r>
              <a:rPr lang="ko-KR" altLang="en-US" sz="5400"/>
              <a:t>모음</a:t>
            </a:r>
            <a:r>
              <a:rPr lang="en-US" altLang="ko-KR" sz="5400"/>
              <a:t> </a:t>
            </a:r>
            <a:br>
              <a:rPr lang="en-US" altLang="ko-KR" sz="5400"/>
            </a:br>
            <a:endParaRPr lang="ko-KR" altLang="en-US" sz="5400" dirty="0"/>
          </a:p>
        </p:txBody>
      </p:sp>
      <p:pic>
        <p:nvPicPr>
          <p:cNvPr id="6" name="Google Shape;99;p15">
            <a:extLst>
              <a:ext uri="{FF2B5EF4-FFF2-40B4-BE49-F238E27FC236}">
                <a16:creationId xmlns:a16="http://schemas.microsoft.com/office/drawing/2014/main" id="{9E800031-5B11-49E8-A357-B690837789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019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1C0ED8F8-D56B-458B-B08F-9C0ADCC22D8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6A822B-C976-4756-8BF1-D084D86ED330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겨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E9CB68E-BE42-4D10-ADF2-18948BEBDAE2}"/>
              </a:ext>
            </a:extLst>
          </p:cNvPr>
          <p:cNvSpPr/>
          <p:nvPr/>
        </p:nvSpPr>
        <p:spPr>
          <a:xfrm>
            <a:off x="3578335" y="57888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9E2868-8775-48EF-A241-A3F70D306B58}"/>
              </a:ext>
            </a:extLst>
          </p:cNvPr>
          <p:cNvSpPr/>
          <p:nvPr/>
        </p:nvSpPr>
        <p:spPr>
          <a:xfrm>
            <a:off x="3626252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DD96CDC-E3CE-4A51-AAA3-46A1B6A7EEC1}"/>
              </a:ext>
            </a:extLst>
          </p:cNvPr>
          <p:cNvSpPr/>
          <p:nvPr/>
        </p:nvSpPr>
        <p:spPr>
          <a:xfrm>
            <a:off x="3600143" y="57807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DE6FE79-925C-4CEC-81C9-FC92A9A334B6}"/>
              </a:ext>
            </a:extLst>
          </p:cNvPr>
          <p:cNvSpPr/>
          <p:nvPr/>
        </p:nvSpPr>
        <p:spPr>
          <a:xfrm>
            <a:off x="3643890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B5C8322-14E7-4750-987F-06008EA42DDD}"/>
              </a:ext>
            </a:extLst>
          </p:cNvPr>
          <p:cNvSpPr/>
          <p:nvPr/>
        </p:nvSpPr>
        <p:spPr>
          <a:xfrm>
            <a:off x="3643407" y="60822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A9093FB-2CDF-4C4B-B2AF-0D7A381EC72B}"/>
              </a:ext>
            </a:extLst>
          </p:cNvPr>
          <p:cNvSpPr/>
          <p:nvPr/>
        </p:nvSpPr>
        <p:spPr>
          <a:xfrm>
            <a:off x="3659310" y="60822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387BDE-F047-4341-A50A-2405F9C75680}"/>
              </a:ext>
            </a:extLst>
          </p:cNvPr>
          <p:cNvSpPr/>
          <p:nvPr/>
        </p:nvSpPr>
        <p:spPr>
          <a:xfrm>
            <a:off x="3628847" y="59257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27A465D-F93A-48E8-ACF6-4765198896F5}"/>
              </a:ext>
            </a:extLst>
          </p:cNvPr>
          <p:cNvSpPr/>
          <p:nvPr/>
        </p:nvSpPr>
        <p:spPr>
          <a:xfrm>
            <a:off x="3674169" y="57806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F89EBF2-3ED5-4607-B7A5-1D6BBF8E58E5}"/>
              </a:ext>
            </a:extLst>
          </p:cNvPr>
          <p:cNvSpPr/>
          <p:nvPr/>
        </p:nvSpPr>
        <p:spPr>
          <a:xfrm>
            <a:off x="3641672" y="60822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107B45-C1F7-44F6-812A-0BD884F40C3E}"/>
              </a:ext>
            </a:extLst>
          </p:cNvPr>
          <p:cNvSpPr/>
          <p:nvPr/>
        </p:nvSpPr>
        <p:spPr>
          <a:xfrm>
            <a:off x="3657972" y="54401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4AB2B53-C0D1-44BD-988A-A32214BC563F}"/>
              </a:ext>
            </a:extLst>
          </p:cNvPr>
          <p:cNvSpPr/>
          <p:nvPr/>
        </p:nvSpPr>
        <p:spPr>
          <a:xfrm>
            <a:off x="3629008" y="57806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E88A0F6-4075-4F14-A69A-CD3885D3DB10}"/>
              </a:ext>
            </a:extLst>
          </p:cNvPr>
          <p:cNvSpPr/>
          <p:nvPr/>
        </p:nvSpPr>
        <p:spPr>
          <a:xfrm>
            <a:off x="3688389" y="56258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B5B5F9B-89A7-4C44-914D-40CF1E7C6AF7}"/>
              </a:ext>
            </a:extLst>
          </p:cNvPr>
          <p:cNvSpPr/>
          <p:nvPr/>
        </p:nvSpPr>
        <p:spPr>
          <a:xfrm>
            <a:off x="3687547" y="60821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206F402-B4A3-408C-9D91-7884C7C13661}"/>
              </a:ext>
            </a:extLst>
          </p:cNvPr>
          <p:cNvSpPr/>
          <p:nvPr/>
        </p:nvSpPr>
        <p:spPr>
          <a:xfrm>
            <a:off x="9199244" y="9135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9C3481C-DFB0-4645-B864-A9FB2FDEC7B8}"/>
              </a:ext>
            </a:extLst>
          </p:cNvPr>
          <p:cNvSpPr/>
          <p:nvPr/>
        </p:nvSpPr>
        <p:spPr>
          <a:xfrm>
            <a:off x="1743143" y="142388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76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4 L 0.14284 -0.1291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27981 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7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F045B7E6-66AB-41D1-9E6C-0C89BD20F79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9FC4469-F279-48BE-8601-1A7F511129C1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고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호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DF0DCB0-E09B-4C41-B30A-59626CECF9B0}"/>
              </a:ext>
            </a:extLst>
          </p:cNvPr>
          <p:cNvSpPr/>
          <p:nvPr/>
        </p:nvSpPr>
        <p:spPr>
          <a:xfrm>
            <a:off x="4720939" y="-29337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6DA17F7-CB08-457A-827E-D56F5CECE095}"/>
              </a:ext>
            </a:extLst>
          </p:cNvPr>
          <p:cNvSpPr/>
          <p:nvPr/>
        </p:nvSpPr>
        <p:spPr>
          <a:xfrm>
            <a:off x="4768856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DB792C-1016-40C3-A88A-C74F03E27452}"/>
              </a:ext>
            </a:extLst>
          </p:cNvPr>
          <p:cNvSpPr/>
          <p:nvPr/>
        </p:nvSpPr>
        <p:spPr>
          <a:xfrm>
            <a:off x="4742747" y="-3014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8D35F9E-D545-46A5-A5D9-FEE4C2BD9AC8}"/>
              </a:ext>
            </a:extLst>
          </p:cNvPr>
          <p:cNvSpPr/>
          <p:nvPr/>
        </p:nvSpPr>
        <p:spPr>
          <a:xfrm>
            <a:off x="4786494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24C1BDE-498C-4ED0-9C82-632300D2997F}"/>
              </a:ext>
            </a:extLst>
          </p:cNvPr>
          <p:cNvSpPr/>
          <p:nvPr/>
        </p:nvSpPr>
        <p:spPr>
          <a:xfrm>
            <a:off x="4786011" y="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6C1B84C-5FF4-4494-8F92-64C1B9DC114D}"/>
              </a:ext>
            </a:extLst>
          </p:cNvPr>
          <p:cNvSpPr/>
          <p:nvPr/>
        </p:nvSpPr>
        <p:spPr>
          <a:xfrm>
            <a:off x="4801914" y="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EA103C-EA81-47EC-95C6-8B8BD636EC5D}"/>
              </a:ext>
            </a:extLst>
          </p:cNvPr>
          <p:cNvSpPr/>
          <p:nvPr/>
        </p:nvSpPr>
        <p:spPr>
          <a:xfrm>
            <a:off x="4771451" y="-1563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B8BCE0E-11E1-4216-B7FF-B059EDA885B1}"/>
              </a:ext>
            </a:extLst>
          </p:cNvPr>
          <p:cNvSpPr/>
          <p:nvPr/>
        </p:nvSpPr>
        <p:spPr>
          <a:xfrm>
            <a:off x="4816773" y="-3014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1F522DE-490A-478B-906C-697D824E1130}"/>
              </a:ext>
            </a:extLst>
          </p:cNvPr>
          <p:cNvSpPr/>
          <p:nvPr/>
        </p:nvSpPr>
        <p:spPr>
          <a:xfrm>
            <a:off x="4784276" y="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4B34F47-064A-4432-9F39-442A0B0FC8C2}"/>
              </a:ext>
            </a:extLst>
          </p:cNvPr>
          <p:cNvSpPr/>
          <p:nvPr/>
        </p:nvSpPr>
        <p:spPr>
          <a:xfrm>
            <a:off x="4800576" y="-6419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4AE124E-F770-4954-9828-C28AD48D037A}"/>
              </a:ext>
            </a:extLst>
          </p:cNvPr>
          <p:cNvSpPr/>
          <p:nvPr/>
        </p:nvSpPr>
        <p:spPr>
          <a:xfrm>
            <a:off x="4771612" y="-3015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7D77B45-2B95-4CCA-9AEB-D586C3207247}"/>
              </a:ext>
            </a:extLst>
          </p:cNvPr>
          <p:cNvSpPr/>
          <p:nvPr/>
        </p:nvSpPr>
        <p:spPr>
          <a:xfrm>
            <a:off x="4830993" y="-4563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BF394E1-1295-4281-9B6D-566B2DE70630}"/>
              </a:ext>
            </a:extLst>
          </p:cNvPr>
          <p:cNvSpPr/>
          <p:nvPr/>
        </p:nvSpPr>
        <p:spPr>
          <a:xfrm>
            <a:off x="4830151" y="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C920A22-45A9-4E8B-9869-A55F662C83A5}"/>
              </a:ext>
            </a:extLst>
          </p:cNvPr>
          <p:cNvSpPr/>
          <p:nvPr/>
        </p:nvSpPr>
        <p:spPr>
          <a:xfrm>
            <a:off x="8854470" y="19754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8D5A9F8-D00F-4579-94F9-595ADE9DCE93}"/>
              </a:ext>
            </a:extLst>
          </p:cNvPr>
          <p:cNvSpPr/>
          <p:nvPr/>
        </p:nvSpPr>
        <p:spPr>
          <a:xfrm>
            <a:off x="2885747" y="815666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664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6588 -0.117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3461 -0.00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5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EBC9A37-8B22-4FE5-B6AF-1E468C60EC77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2E942D-FF85-4D52-A8A1-7A3D71C2560E}"/>
              </a:ext>
            </a:extLst>
          </p:cNvPr>
          <p:cNvSpPr/>
          <p:nvPr/>
        </p:nvSpPr>
        <p:spPr>
          <a:xfrm>
            <a:off x="541837" y="27204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교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효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9BC4319-FD92-4E21-A83F-0E3DC4B3B614}"/>
              </a:ext>
            </a:extLst>
          </p:cNvPr>
          <p:cNvSpPr/>
          <p:nvPr/>
        </p:nvSpPr>
        <p:spPr>
          <a:xfrm>
            <a:off x="4720939" y="-29337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68862EA-9B28-458B-82E6-A3EB6BEDEB08}"/>
              </a:ext>
            </a:extLst>
          </p:cNvPr>
          <p:cNvSpPr/>
          <p:nvPr/>
        </p:nvSpPr>
        <p:spPr>
          <a:xfrm>
            <a:off x="4768856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701BBFA-FE3C-443F-9F3E-4A8FA6FB7223}"/>
              </a:ext>
            </a:extLst>
          </p:cNvPr>
          <p:cNvSpPr/>
          <p:nvPr/>
        </p:nvSpPr>
        <p:spPr>
          <a:xfrm>
            <a:off x="4742747" y="-3014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A8CA05B-8073-4138-85C8-B0A1E11A4D72}"/>
              </a:ext>
            </a:extLst>
          </p:cNvPr>
          <p:cNvSpPr/>
          <p:nvPr/>
        </p:nvSpPr>
        <p:spPr>
          <a:xfrm>
            <a:off x="4786494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EA5364B-52B7-4175-AB33-B97726C4EACD}"/>
              </a:ext>
            </a:extLst>
          </p:cNvPr>
          <p:cNvSpPr/>
          <p:nvPr/>
        </p:nvSpPr>
        <p:spPr>
          <a:xfrm>
            <a:off x="4786011" y="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B4D4703-7EA3-4CA3-92E6-12599352EF0B}"/>
              </a:ext>
            </a:extLst>
          </p:cNvPr>
          <p:cNvSpPr/>
          <p:nvPr/>
        </p:nvSpPr>
        <p:spPr>
          <a:xfrm>
            <a:off x="4801914" y="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58D3697-7CC7-4BC5-9DB9-C82D330E219E}"/>
              </a:ext>
            </a:extLst>
          </p:cNvPr>
          <p:cNvSpPr/>
          <p:nvPr/>
        </p:nvSpPr>
        <p:spPr>
          <a:xfrm>
            <a:off x="4771451" y="-1563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93C6F07-85DC-4D7A-B14B-A9670928B86F}"/>
              </a:ext>
            </a:extLst>
          </p:cNvPr>
          <p:cNvSpPr/>
          <p:nvPr/>
        </p:nvSpPr>
        <p:spPr>
          <a:xfrm>
            <a:off x="4816773" y="-3014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22864C8-D71D-4A1A-A641-0BD7BE6410D0}"/>
              </a:ext>
            </a:extLst>
          </p:cNvPr>
          <p:cNvSpPr/>
          <p:nvPr/>
        </p:nvSpPr>
        <p:spPr>
          <a:xfrm>
            <a:off x="4784276" y="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25D80FB-B199-496C-AFB4-9FF7FBB5EA94}"/>
              </a:ext>
            </a:extLst>
          </p:cNvPr>
          <p:cNvSpPr/>
          <p:nvPr/>
        </p:nvSpPr>
        <p:spPr>
          <a:xfrm>
            <a:off x="4800576" y="-6419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DA0A969-0589-4B0D-B8CD-4F1D3C3CBE9E}"/>
              </a:ext>
            </a:extLst>
          </p:cNvPr>
          <p:cNvSpPr/>
          <p:nvPr/>
        </p:nvSpPr>
        <p:spPr>
          <a:xfrm>
            <a:off x="4771612" y="-3015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4F3CB78-150E-4639-B843-2E1E0CEC4010}"/>
              </a:ext>
            </a:extLst>
          </p:cNvPr>
          <p:cNvSpPr/>
          <p:nvPr/>
        </p:nvSpPr>
        <p:spPr>
          <a:xfrm>
            <a:off x="4830993" y="-4563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E3C894-B434-45A2-964E-01014BE6B5B6}"/>
              </a:ext>
            </a:extLst>
          </p:cNvPr>
          <p:cNvSpPr/>
          <p:nvPr/>
        </p:nvSpPr>
        <p:spPr>
          <a:xfrm>
            <a:off x="4830151" y="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F2DEFC3-19EE-4083-8F09-84950ED6276A}"/>
              </a:ext>
            </a:extLst>
          </p:cNvPr>
          <p:cNvSpPr/>
          <p:nvPr/>
        </p:nvSpPr>
        <p:spPr>
          <a:xfrm>
            <a:off x="8854470" y="19754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45DA6B1-746A-4304-B065-63DB97A6091F}"/>
              </a:ext>
            </a:extLst>
          </p:cNvPr>
          <p:cNvSpPr/>
          <p:nvPr/>
        </p:nvSpPr>
        <p:spPr>
          <a:xfrm>
            <a:off x="2885747" y="815666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835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6588 -0.117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3461 -0.00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5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24D16B00-CD09-4467-B641-CF99DC77025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3C0D22B-DE6D-481F-AB7A-F19677F8B8BC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구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후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62EB72E-72D5-43C8-8A9E-4823E76112FA}"/>
              </a:ext>
            </a:extLst>
          </p:cNvPr>
          <p:cNvSpPr/>
          <p:nvPr/>
        </p:nvSpPr>
        <p:spPr>
          <a:xfrm>
            <a:off x="4720939" y="-29337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DE16C7A-EF51-44D1-B74E-1FDC4624CEB3}"/>
              </a:ext>
            </a:extLst>
          </p:cNvPr>
          <p:cNvSpPr/>
          <p:nvPr/>
        </p:nvSpPr>
        <p:spPr>
          <a:xfrm>
            <a:off x="4768856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17ECD22-B358-4E00-9D83-C5D559A3BE9D}"/>
              </a:ext>
            </a:extLst>
          </p:cNvPr>
          <p:cNvSpPr/>
          <p:nvPr/>
        </p:nvSpPr>
        <p:spPr>
          <a:xfrm>
            <a:off x="4742747" y="-3014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38D615F-E14F-45FD-9F08-966997A9D1B5}"/>
              </a:ext>
            </a:extLst>
          </p:cNvPr>
          <p:cNvSpPr/>
          <p:nvPr/>
        </p:nvSpPr>
        <p:spPr>
          <a:xfrm>
            <a:off x="4786494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7B68216-749F-426F-AD48-8F3385911E2E}"/>
              </a:ext>
            </a:extLst>
          </p:cNvPr>
          <p:cNvSpPr/>
          <p:nvPr/>
        </p:nvSpPr>
        <p:spPr>
          <a:xfrm>
            <a:off x="4786011" y="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437D464-DAF1-41FD-A370-22A8FB148B53}"/>
              </a:ext>
            </a:extLst>
          </p:cNvPr>
          <p:cNvSpPr/>
          <p:nvPr/>
        </p:nvSpPr>
        <p:spPr>
          <a:xfrm>
            <a:off x="4801914" y="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3ABEFFA-39E7-4C4C-8859-40F34C1AE6E6}"/>
              </a:ext>
            </a:extLst>
          </p:cNvPr>
          <p:cNvSpPr/>
          <p:nvPr/>
        </p:nvSpPr>
        <p:spPr>
          <a:xfrm>
            <a:off x="4771451" y="-1563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FB97E17-8EA0-4A97-9711-4D19EDC85A5F}"/>
              </a:ext>
            </a:extLst>
          </p:cNvPr>
          <p:cNvSpPr/>
          <p:nvPr/>
        </p:nvSpPr>
        <p:spPr>
          <a:xfrm>
            <a:off x="4816773" y="-3014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AC52BF-5A12-4E0F-8681-29CA983D2ECC}"/>
              </a:ext>
            </a:extLst>
          </p:cNvPr>
          <p:cNvSpPr/>
          <p:nvPr/>
        </p:nvSpPr>
        <p:spPr>
          <a:xfrm>
            <a:off x="4784276" y="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CDE01E9-9E50-4DB5-AB92-F02624E22605}"/>
              </a:ext>
            </a:extLst>
          </p:cNvPr>
          <p:cNvSpPr/>
          <p:nvPr/>
        </p:nvSpPr>
        <p:spPr>
          <a:xfrm>
            <a:off x="4800576" y="-6419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7D2F764-5B51-43CD-8122-62753F15B0FB}"/>
              </a:ext>
            </a:extLst>
          </p:cNvPr>
          <p:cNvSpPr/>
          <p:nvPr/>
        </p:nvSpPr>
        <p:spPr>
          <a:xfrm>
            <a:off x="4771612" y="-3015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E307E20-1E3D-4AA8-A336-7DB27B0DD2B4}"/>
              </a:ext>
            </a:extLst>
          </p:cNvPr>
          <p:cNvSpPr/>
          <p:nvPr/>
        </p:nvSpPr>
        <p:spPr>
          <a:xfrm>
            <a:off x="4830993" y="-4563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117A9E0-B665-4EBA-9E99-EF1ADE5726F4}"/>
              </a:ext>
            </a:extLst>
          </p:cNvPr>
          <p:cNvSpPr/>
          <p:nvPr/>
        </p:nvSpPr>
        <p:spPr>
          <a:xfrm>
            <a:off x="4830151" y="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3C59076-042A-476E-94E1-F98DC1E8D763}"/>
              </a:ext>
            </a:extLst>
          </p:cNvPr>
          <p:cNvSpPr/>
          <p:nvPr/>
        </p:nvSpPr>
        <p:spPr>
          <a:xfrm>
            <a:off x="8854470" y="19754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4962E27-9422-471B-A365-FC9C034CC436}"/>
              </a:ext>
            </a:extLst>
          </p:cNvPr>
          <p:cNvSpPr/>
          <p:nvPr/>
        </p:nvSpPr>
        <p:spPr>
          <a:xfrm>
            <a:off x="2885747" y="815666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96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6588 -0.117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33998 -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235B37E-343E-4B8B-AC3B-C1828D18A005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EDB16B2-FE93-4996-8BD4-15BC17F74515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휴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06C0335-0441-4DDA-8788-F7997BCA3CA1}"/>
              </a:ext>
            </a:extLst>
          </p:cNvPr>
          <p:cNvSpPr/>
          <p:nvPr/>
        </p:nvSpPr>
        <p:spPr>
          <a:xfrm>
            <a:off x="4720939" y="-29337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E7F2AB9-B245-4B87-BD29-5198BEED4C98}"/>
              </a:ext>
            </a:extLst>
          </p:cNvPr>
          <p:cNvSpPr/>
          <p:nvPr/>
        </p:nvSpPr>
        <p:spPr>
          <a:xfrm>
            <a:off x="4768856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E541F1A-689F-4776-885E-C0D0333327F1}"/>
              </a:ext>
            </a:extLst>
          </p:cNvPr>
          <p:cNvSpPr/>
          <p:nvPr/>
        </p:nvSpPr>
        <p:spPr>
          <a:xfrm>
            <a:off x="4742747" y="-3014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7F0B49A-A960-45B2-9915-F1A686A6AA68}"/>
              </a:ext>
            </a:extLst>
          </p:cNvPr>
          <p:cNvSpPr/>
          <p:nvPr/>
        </p:nvSpPr>
        <p:spPr>
          <a:xfrm>
            <a:off x="4786494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0972C00-017E-4793-B40E-D414F6C06191}"/>
              </a:ext>
            </a:extLst>
          </p:cNvPr>
          <p:cNvSpPr/>
          <p:nvPr/>
        </p:nvSpPr>
        <p:spPr>
          <a:xfrm>
            <a:off x="4786011" y="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1E7AAC9-DE1D-42F4-ABD6-5DBE04715A1A}"/>
              </a:ext>
            </a:extLst>
          </p:cNvPr>
          <p:cNvSpPr/>
          <p:nvPr/>
        </p:nvSpPr>
        <p:spPr>
          <a:xfrm>
            <a:off x="4801914" y="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7C736AE-D9EE-454E-8375-2DABFF38F301}"/>
              </a:ext>
            </a:extLst>
          </p:cNvPr>
          <p:cNvSpPr/>
          <p:nvPr/>
        </p:nvSpPr>
        <p:spPr>
          <a:xfrm>
            <a:off x="4771451" y="-1563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064ADC0-4BE1-41EB-B865-CE52AA1EF8B9}"/>
              </a:ext>
            </a:extLst>
          </p:cNvPr>
          <p:cNvSpPr/>
          <p:nvPr/>
        </p:nvSpPr>
        <p:spPr>
          <a:xfrm>
            <a:off x="4816773" y="-3014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B1DD4B-8A3F-42C8-AB65-F3894AD316E9}"/>
              </a:ext>
            </a:extLst>
          </p:cNvPr>
          <p:cNvSpPr/>
          <p:nvPr/>
        </p:nvSpPr>
        <p:spPr>
          <a:xfrm>
            <a:off x="4784276" y="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45636C9-942C-4D8B-8A3F-4832FB2EEE92}"/>
              </a:ext>
            </a:extLst>
          </p:cNvPr>
          <p:cNvSpPr/>
          <p:nvPr/>
        </p:nvSpPr>
        <p:spPr>
          <a:xfrm>
            <a:off x="4800576" y="-6419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410D4D3-42B3-41E4-B98B-5EACF5AAF157}"/>
              </a:ext>
            </a:extLst>
          </p:cNvPr>
          <p:cNvSpPr/>
          <p:nvPr/>
        </p:nvSpPr>
        <p:spPr>
          <a:xfrm>
            <a:off x="4771612" y="-3015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3927056-386A-4322-91AD-903C4935F1BA}"/>
              </a:ext>
            </a:extLst>
          </p:cNvPr>
          <p:cNvSpPr/>
          <p:nvPr/>
        </p:nvSpPr>
        <p:spPr>
          <a:xfrm>
            <a:off x="4830993" y="-4563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01FE951-7178-4B68-88CB-AE214A8D9DB8}"/>
              </a:ext>
            </a:extLst>
          </p:cNvPr>
          <p:cNvSpPr/>
          <p:nvPr/>
        </p:nvSpPr>
        <p:spPr>
          <a:xfrm>
            <a:off x="4830151" y="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AA8C87D-5724-4B33-97D2-CE8990D6E530}"/>
              </a:ext>
            </a:extLst>
          </p:cNvPr>
          <p:cNvSpPr/>
          <p:nvPr/>
        </p:nvSpPr>
        <p:spPr>
          <a:xfrm>
            <a:off x="8854470" y="19754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7E05D9C-4568-43E8-9883-DC8BD5204C0B}"/>
              </a:ext>
            </a:extLst>
          </p:cNvPr>
          <p:cNvSpPr/>
          <p:nvPr/>
        </p:nvSpPr>
        <p:spPr>
          <a:xfrm>
            <a:off x="2885747" y="815666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136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6588 -0.117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33998 -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7AB04DA2-D686-49EF-9AC5-3B08B8C5F57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770AEDB-9698-4CBC-ADE1-286D507950AF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그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흐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41703E1-95E2-4655-AF3E-6C52CB015554}"/>
              </a:ext>
            </a:extLst>
          </p:cNvPr>
          <p:cNvSpPr/>
          <p:nvPr/>
        </p:nvSpPr>
        <p:spPr>
          <a:xfrm>
            <a:off x="4720939" y="-29337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8D6AB9-90E9-411F-AC15-84F124E8961B}"/>
              </a:ext>
            </a:extLst>
          </p:cNvPr>
          <p:cNvSpPr/>
          <p:nvPr/>
        </p:nvSpPr>
        <p:spPr>
          <a:xfrm>
            <a:off x="4768856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DC0E00-FFBC-42F0-B504-61D5DF2FA864}"/>
              </a:ext>
            </a:extLst>
          </p:cNvPr>
          <p:cNvSpPr/>
          <p:nvPr/>
        </p:nvSpPr>
        <p:spPr>
          <a:xfrm>
            <a:off x="4742747" y="-3014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614152-9410-4C81-99F5-3B3DE374D433}"/>
              </a:ext>
            </a:extLst>
          </p:cNvPr>
          <p:cNvSpPr/>
          <p:nvPr/>
        </p:nvSpPr>
        <p:spPr>
          <a:xfrm>
            <a:off x="4786494" y="-1775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3E1E304-D91D-4881-9340-5139243B13BF}"/>
              </a:ext>
            </a:extLst>
          </p:cNvPr>
          <p:cNvSpPr/>
          <p:nvPr/>
        </p:nvSpPr>
        <p:spPr>
          <a:xfrm>
            <a:off x="4786011" y="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1CB2CEC-8044-4A36-AB9E-7DC9CD712F44}"/>
              </a:ext>
            </a:extLst>
          </p:cNvPr>
          <p:cNvSpPr/>
          <p:nvPr/>
        </p:nvSpPr>
        <p:spPr>
          <a:xfrm>
            <a:off x="4801914" y="3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7CC732E-5A63-41B6-820E-5C33A77BF3EA}"/>
              </a:ext>
            </a:extLst>
          </p:cNvPr>
          <p:cNvSpPr/>
          <p:nvPr/>
        </p:nvSpPr>
        <p:spPr>
          <a:xfrm>
            <a:off x="4771451" y="-1563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0002D73-EA47-4D50-801D-D00BD7289B79}"/>
              </a:ext>
            </a:extLst>
          </p:cNvPr>
          <p:cNvSpPr/>
          <p:nvPr/>
        </p:nvSpPr>
        <p:spPr>
          <a:xfrm>
            <a:off x="4816773" y="-3014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95D79A6-EC66-4BB2-B82C-9CD4BE456C37}"/>
              </a:ext>
            </a:extLst>
          </p:cNvPr>
          <p:cNvSpPr/>
          <p:nvPr/>
        </p:nvSpPr>
        <p:spPr>
          <a:xfrm>
            <a:off x="4784276" y="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8DCCED5-0C8A-4170-9266-DFE5F2BCB445}"/>
              </a:ext>
            </a:extLst>
          </p:cNvPr>
          <p:cNvSpPr/>
          <p:nvPr/>
        </p:nvSpPr>
        <p:spPr>
          <a:xfrm>
            <a:off x="4800576" y="-6419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10E6B72-BFD2-4493-8E0A-1AE42F3C573C}"/>
              </a:ext>
            </a:extLst>
          </p:cNvPr>
          <p:cNvSpPr/>
          <p:nvPr/>
        </p:nvSpPr>
        <p:spPr>
          <a:xfrm>
            <a:off x="4771612" y="-3015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D59196E-9AD1-4A6A-A3A8-7B4A011CD34E}"/>
              </a:ext>
            </a:extLst>
          </p:cNvPr>
          <p:cNvSpPr/>
          <p:nvPr/>
        </p:nvSpPr>
        <p:spPr>
          <a:xfrm>
            <a:off x="4830993" y="-4563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6F5B78-B5A4-4E57-99F3-3D4BA1B0BAD0}"/>
              </a:ext>
            </a:extLst>
          </p:cNvPr>
          <p:cNvSpPr/>
          <p:nvPr/>
        </p:nvSpPr>
        <p:spPr>
          <a:xfrm>
            <a:off x="4830151" y="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892B22-549A-4BBF-8EFB-5B61907630CF}"/>
              </a:ext>
            </a:extLst>
          </p:cNvPr>
          <p:cNvSpPr/>
          <p:nvPr/>
        </p:nvSpPr>
        <p:spPr>
          <a:xfrm>
            <a:off x="8854470" y="19754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2DB9A20-ADBF-4807-86C6-D7F0424E4E06}"/>
              </a:ext>
            </a:extLst>
          </p:cNvPr>
          <p:cNvSpPr/>
          <p:nvPr/>
        </p:nvSpPr>
        <p:spPr>
          <a:xfrm>
            <a:off x="2885747" y="815666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350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6588 -0.1171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33998 -0.017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FC19BA38-6A8E-4D67-A207-B4716F7E26F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82D5255-F3D9-4CF6-95BE-9B3D05B62E3C}"/>
              </a:ext>
            </a:extLst>
          </p:cNvPr>
          <p:cNvSpPr/>
          <p:nvPr/>
        </p:nvSpPr>
        <p:spPr>
          <a:xfrm>
            <a:off x="484128" y="27204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기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히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71BA296-CB8D-4C98-AC9C-D25CF6425E37}"/>
              </a:ext>
            </a:extLst>
          </p:cNvPr>
          <p:cNvSpPr/>
          <p:nvPr/>
        </p:nvSpPr>
        <p:spPr>
          <a:xfrm>
            <a:off x="3578335" y="57888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1DDF56A-CFDA-44EE-A410-053813B7E79B}"/>
              </a:ext>
            </a:extLst>
          </p:cNvPr>
          <p:cNvSpPr/>
          <p:nvPr/>
        </p:nvSpPr>
        <p:spPr>
          <a:xfrm>
            <a:off x="3626252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6FCFFEA-79FA-49D3-841D-ADDA38A7FEFB}"/>
              </a:ext>
            </a:extLst>
          </p:cNvPr>
          <p:cNvSpPr/>
          <p:nvPr/>
        </p:nvSpPr>
        <p:spPr>
          <a:xfrm>
            <a:off x="3600143" y="57807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1FE56DA-9CBF-4279-9E0B-C55BBC923A2B}"/>
              </a:ext>
            </a:extLst>
          </p:cNvPr>
          <p:cNvSpPr/>
          <p:nvPr/>
        </p:nvSpPr>
        <p:spPr>
          <a:xfrm>
            <a:off x="3643890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A78C23C-A9EE-4C84-A88C-5F7B482048C3}"/>
              </a:ext>
            </a:extLst>
          </p:cNvPr>
          <p:cNvSpPr/>
          <p:nvPr/>
        </p:nvSpPr>
        <p:spPr>
          <a:xfrm>
            <a:off x="3643407" y="60822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6C75CEF-05FA-4340-9208-E07A040046EA}"/>
              </a:ext>
            </a:extLst>
          </p:cNvPr>
          <p:cNvSpPr/>
          <p:nvPr/>
        </p:nvSpPr>
        <p:spPr>
          <a:xfrm>
            <a:off x="3659310" y="60822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4454D8C-D807-480A-82AA-83B2018FA993}"/>
              </a:ext>
            </a:extLst>
          </p:cNvPr>
          <p:cNvSpPr/>
          <p:nvPr/>
        </p:nvSpPr>
        <p:spPr>
          <a:xfrm>
            <a:off x="3628847" y="59257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C129E7A-2C07-4533-9EAE-2F18E767D64B}"/>
              </a:ext>
            </a:extLst>
          </p:cNvPr>
          <p:cNvSpPr/>
          <p:nvPr/>
        </p:nvSpPr>
        <p:spPr>
          <a:xfrm>
            <a:off x="3674169" y="57806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30ECB95-9D1C-4E78-8762-0B5CA5287B56}"/>
              </a:ext>
            </a:extLst>
          </p:cNvPr>
          <p:cNvSpPr/>
          <p:nvPr/>
        </p:nvSpPr>
        <p:spPr>
          <a:xfrm>
            <a:off x="3641672" y="60822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B3A3FC5-BF7B-4E08-A3E9-1C65E80E2E5B}"/>
              </a:ext>
            </a:extLst>
          </p:cNvPr>
          <p:cNvSpPr/>
          <p:nvPr/>
        </p:nvSpPr>
        <p:spPr>
          <a:xfrm>
            <a:off x="3657972" y="54401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41B5C0E-DA64-4414-9C3D-F04065F6A863}"/>
              </a:ext>
            </a:extLst>
          </p:cNvPr>
          <p:cNvSpPr/>
          <p:nvPr/>
        </p:nvSpPr>
        <p:spPr>
          <a:xfrm>
            <a:off x="3629008" y="57806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27CCE4A-3E0D-4D68-8EEA-E806C45C05F2}"/>
              </a:ext>
            </a:extLst>
          </p:cNvPr>
          <p:cNvSpPr/>
          <p:nvPr/>
        </p:nvSpPr>
        <p:spPr>
          <a:xfrm>
            <a:off x="3688389" y="56258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510EFE6-E793-41C1-B98F-4242CF0ED9D6}"/>
              </a:ext>
            </a:extLst>
          </p:cNvPr>
          <p:cNvSpPr/>
          <p:nvPr/>
        </p:nvSpPr>
        <p:spPr>
          <a:xfrm>
            <a:off x="3687547" y="60821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0367C54-2B0C-477C-9F5F-B51896AA14EE}"/>
              </a:ext>
            </a:extLst>
          </p:cNvPr>
          <p:cNvSpPr/>
          <p:nvPr/>
        </p:nvSpPr>
        <p:spPr>
          <a:xfrm>
            <a:off x="9199244" y="9135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1B15F80-10C7-40FA-A7E3-C48534516E3F}"/>
              </a:ext>
            </a:extLst>
          </p:cNvPr>
          <p:cNvSpPr/>
          <p:nvPr/>
        </p:nvSpPr>
        <p:spPr>
          <a:xfrm>
            <a:off x="1743143" y="142388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468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4 L 0.14284 -0.1291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2944 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115AB043-658E-48A0-9C36-FCC6365BBDE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96A8B77-CF8A-4ADF-A102-728FA667A2A8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기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26E2A30-BEB7-4244-83EB-2D89F0143528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DD8CD28-72D8-46E8-8AE9-A53D71819A2A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36C6C09-A284-4159-AB30-8623C7E6B9FB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9529590-942C-4561-AF0E-FB1A6B3C71EB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C28AE8D-5992-425B-BBC5-6EB4E1AB1556}"/>
              </a:ext>
            </a:extLst>
          </p:cNvPr>
          <p:cNvSpPr/>
          <p:nvPr/>
        </p:nvSpPr>
        <p:spPr>
          <a:xfrm>
            <a:off x="919924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3E6D67D-9638-4D93-B8F8-C73B6603BD03}"/>
              </a:ext>
            </a:extLst>
          </p:cNvPr>
          <p:cNvSpPr/>
          <p:nvPr/>
        </p:nvSpPr>
        <p:spPr>
          <a:xfrm>
            <a:off x="3698281" y="235539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A70BD7D-A4A4-4207-8D1A-76D330E28D60}"/>
              </a:ext>
            </a:extLst>
          </p:cNvPr>
          <p:cNvSpPr/>
          <p:nvPr/>
        </p:nvSpPr>
        <p:spPr>
          <a:xfrm>
            <a:off x="3497611" y="256525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67AB15E-765C-4120-B93A-5E9DE5D6F44C}"/>
              </a:ext>
            </a:extLst>
          </p:cNvPr>
          <p:cNvSpPr/>
          <p:nvPr/>
        </p:nvSpPr>
        <p:spPr>
          <a:xfrm>
            <a:off x="3659347" y="25365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24A426-09FA-471E-A597-5F493D47643D}"/>
              </a:ext>
            </a:extLst>
          </p:cNvPr>
          <p:cNvSpPr/>
          <p:nvPr/>
        </p:nvSpPr>
        <p:spPr>
          <a:xfrm>
            <a:off x="3642412" y="250779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FCCC070-27B2-42DC-8E7D-13914ECF0709}"/>
              </a:ext>
            </a:extLst>
          </p:cNvPr>
          <p:cNvSpPr/>
          <p:nvPr/>
        </p:nvSpPr>
        <p:spPr>
          <a:xfrm>
            <a:off x="3724961" y="271765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5A772A9-D49F-4430-825E-9C59E7FF3C84}"/>
              </a:ext>
            </a:extLst>
          </p:cNvPr>
          <p:cNvSpPr/>
          <p:nvPr/>
        </p:nvSpPr>
        <p:spPr>
          <a:xfrm>
            <a:off x="3185386" y="2567754"/>
            <a:ext cx="3940677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258A895-5E3F-45E7-8684-A3308747DE69}"/>
              </a:ext>
            </a:extLst>
          </p:cNvPr>
          <p:cNvSpPr/>
          <p:nvPr/>
        </p:nvSpPr>
        <p:spPr>
          <a:xfrm>
            <a:off x="9270000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388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0.26406 0.00625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-0.00013 -0.12292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-0.00078 -0.061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3.33333E-6 -0.07916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00078 -0.06181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5" grpId="2"/>
      <p:bldP spid="26" grpId="0"/>
      <p:bldP spid="26" grpId="1"/>
      <p:bldP spid="26" grpId="2"/>
      <p:bldP spid="28" grpId="0"/>
      <p:bldP spid="28" grpId="1"/>
      <p:bldP spid="28" grpId="2"/>
      <p:bldP spid="29" grpId="0"/>
      <p:bldP spid="29" grpId="1"/>
      <p:bldP spid="29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DE0AE3CC-8229-4AA4-855E-9E7E03777CA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AA9C821-5460-4F11-BD3A-716A6AC20D07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니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E7D36AA-77CC-467B-BE27-9DDADD30A8DD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08ECA2D-BC3E-40FF-AB53-3B644E3C1DB4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38EBF1D-11C4-49D4-A2FC-2149AC647067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A22421D-BE0F-4C27-B5A3-00E63BD723E6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6302913-F26E-4915-A891-2118788D86CC}"/>
              </a:ext>
            </a:extLst>
          </p:cNvPr>
          <p:cNvSpPr/>
          <p:nvPr/>
        </p:nvSpPr>
        <p:spPr>
          <a:xfrm>
            <a:off x="919924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1595DF6-F35D-4EB7-A614-64DA359C3F8E}"/>
              </a:ext>
            </a:extLst>
          </p:cNvPr>
          <p:cNvSpPr/>
          <p:nvPr/>
        </p:nvSpPr>
        <p:spPr>
          <a:xfrm>
            <a:off x="9270000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CFFF0B-A351-449E-B6D6-C940E4B8365D}"/>
              </a:ext>
            </a:extLst>
          </p:cNvPr>
          <p:cNvSpPr/>
          <p:nvPr/>
        </p:nvSpPr>
        <p:spPr>
          <a:xfrm>
            <a:off x="3689539" y="280087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E4494E2-6C00-4B57-B427-827B3D5AB931}"/>
              </a:ext>
            </a:extLst>
          </p:cNvPr>
          <p:cNvSpPr/>
          <p:nvPr/>
        </p:nvSpPr>
        <p:spPr>
          <a:xfrm>
            <a:off x="3687372" y="2897207"/>
            <a:ext cx="299518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6078638-1A41-4ECC-B0F5-D8612DA9F13A}"/>
              </a:ext>
            </a:extLst>
          </p:cNvPr>
          <p:cNvSpPr/>
          <p:nvPr/>
        </p:nvSpPr>
        <p:spPr>
          <a:xfrm>
            <a:off x="3163606" y="2605998"/>
            <a:ext cx="404734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59FF776-DB4A-46C7-A6B3-93EDA312901B}"/>
              </a:ext>
            </a:extLst>
          </p:cNvPr>
          <p:cNvSpPr/>
          <p:nvPr/>
        </p:nvSpPr>
        <p:spPr>
          <a:xfrm>
            <a:off x="3689539" y="265539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042F886-A77E-41C5-99B4-24E85D35AD1F}"/>
              </a:ext>
            </a:extLst>
          </p:cNvPr>
          <p:cNvSpPr/>
          <p:nvPr/>
        </p:nvSpPr>
        <p:spPr>
          <a:xfrm>
            <a:off x="3238565" y="2605998"/>
            <a:ext cx="3892797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31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484 0.0113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0.26406 0.00625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00456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-0.00013 -0.12292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0.00078 -0.0618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-4.16667E-7 -0.0791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-0.00078 -0.06181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C451E211-17D3-4D5C-9061-1D2B440700B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DE5A5FE-EFC1-41CC-B7C9-65567A1654DA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다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디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EF22AFD-AF30-422F-853A-8699D89B0EF9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8C078E1-2FC5-426A-95A7-F67CD14ED1B6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BFB412D-BDCA-4B1D-90F1-C82ADBE77BBA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38E1E0-BAC0-48A6-BA88-E1B7FF579D68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676953D-0801-4B1B-A8C1-FFD3A93CBBDF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8902ADE-CEC0-4645-93F6-7F6E1543494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F7BB82C-7A1C-4FC7-991D-912EEBF7BEB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28A88C-4EEE-41F7-B7E9-B10E4A8FC91B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564EE84-14B5-4DE6-8B46-2CB2A0A0E702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30137F6-3E79-433E-933F-0BF4E35995D1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63A3DD6-F4C7-41CF-AC0A-8DFD0C39AA7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860EC0F-3807-4FCA-86F8-72CD6DC807EB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205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16">
            <a:extLst>
              <a:ext uri="{FF2B5EF4-FFF2-40B4-BE49-F238E27FC236}">
                <a16:creationId xmlns:a16="http://schemas.microsoft.com/office/drawing/2014/main" id="{52B286FD-3BEA-452D-86AD-B6E01D1F05F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6CBF739-8525-41E6-BB0E-5E0AA40D9D35}"/>
              </a:ext>
            </a:extLst>
          </p:cNvPr>
          <p:cNvSpPr/>
          <p:nvPr/>
        </p:nvSpPr>
        <p:spPr>
          <a:xfrm>
            <a:off x="467294" y="272042"/>
            <a:ext cx="24192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소리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7368B81-C268-47DF-B081-83594828EB85}"/>
              </a:ext>
            </a:extLst>
          </p:cNvPr>
          <p:cNvGrpSpPr/>
          <p:nvPr/>
        </p:nvGrpSpPr>
        <p:grpSpPr>
          <a:xfrm>
            <a:off x="5295732" y="1608857"/>
            <a:ext cx="1023897" cy="4481292"/>
            <a:chOff x="-552870" y="1473154"/>
            <a:chExt cx="1023897" cy="4481292"/>
          </a:xfrm>
        </p:grpSpPr>
        <p:sp>
          <p:nvSpPr>
            <p:cNvPr id="35" name="사각형: 빗면 34">
              <a:extLst>
                <a:ext uri="{FF2B5EF4-FFF2-40B4-BE49-F238E27FC236}">
                  <a16:creationId xmlns:a16="http://schemas.microsoft.com/office/drawing/2014/main" id="{74BF864E-7049-4F28-BF8F-8E175E8EEA55}"/>
                </a:ext>
              </a:extLst>
            </p:cNvPr>
            <p:cNvSpPr/>
            <p:nvPr/>
          </p:nvSpPr>
          <p:spPr>
            <a:xfrm>
              <a:off x="-542764" y="1544169"/>
              <a:ext cx="1013791" cy="1015663"/>
            </a:xfrm>
            <a:prstGeom prst="bevel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FCA4A672-894E-4937-924E-EF79153B7B62}"/>
                </a:ext>
              </a:extLst>
            </p:cNvPr>
            <p:cNvSpPr/>
            <p:nvPr/>
          </p:nvSpPr>
          <p:spPr>
            <a:xfrm>
              <a:off x="-432587" y="1473154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ㄴ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41" name="사각형: 빗면 40">
              <a:extLst>
                <a:ext uri="{FF2B5EF4-FFF2-40B4-BE49-F238E27FC236}">
                  <a16:creationId xmlns:a16="http://schemas.microsoft.com/office/drawing/2014/main" id="{EE75C5EF-83B2-4A29-A3A3-BFA09C49F773}"/>
                </a:ext>
              </a:extLst>
            </p:cNvPr>
            <p:cNvSpPr/>
            <p:nvPr/>
          </p:nvSpPr>
          <p:spPr>
            <a:xfrm>
              <a:off x="-552870" y="3787948"/>
              <a:ext cx="1013791" cy="1015663"/>
            </a:xfrm>
            <a:prstGeom prst="bevel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AF308985-6A33-45AC-AE11-5B623311AE12}"/>
                </a:ext>
              </a:extLst>
            </p:cNvPr>
            <p:cNvSpPr/>
            <p:nvPr/>
          </p:nvSpPr>
          <p:spPr>
            <a:xfrm>
              <a:off x="-442693" y="3716933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ㅌ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43" name="사각형: 빗면 42">
              <a:extLst>
                <a:ext uri="{FF2B5EF4-FFF2-40B4-BE49-F238E27FC236}">
                  <a16:creationId xmlns:a16="http://schemas.microsoft.com/office/drawing/2014/main" id="{8607EEBB-10F3-4B19-B173-999857B39DFD}"/>
                </a:ext>
              </a:extLst>
            </p:cNvPr>
            <p:cNvSpPr/>
            <p:nvPr/>
          </p:nvSpPr>
          <p:spPr>
            <a:xfrm>
              <a:off x="-549303" y="4917465"/>
              <a:ext cx="1013791" cy="1015663"/>
            </a:xfrm>
            <a:prstGeom prst="bevel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CFF30E03-979C-4389-A297-97339354B6DF}"/>
                </a:ext>
              </a:extLst>
            </p:cNvPr>
            <p:cNvSpPr/>
            <p:nvPr/>
          </p:nvSpPr>
          <p:spPr>
            <a:xfrm>
              <a:off x="-439126" y="4846450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ㄹ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51" name="사각형: 빗면 50">
              <a:extLst>
                <a:ext uri="{FF2B5EF4-FFF2-40B4-BE49-F238E27FC236}">
                  <a16:creationId xmlns:a16="http://schemas.microsoft.com/office/drawing/2014/main" id="{14AE6CBC-3C4A-414D-B85C-59761BE0540A}"/>
                </a:ext>
              </a:extLst>
            </p:cNvPr>
            <p:cNvSpPr/>
            <p:nvPr/>
          </p:nvSpPr>
          <p:spPr>
            <a:xfrm>
              <a:off x="-552870" y="2668701"/>
              <a:ext cx="1013791" cy="1015663"/>
            </a:xfrm>
            <a:prstGeom prst="bevel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0543595-9649-4705-922F-DA975A4B27E3}"/>
                </a:ext>
              </a:extLst>
            </p:cNvPr>
            <p:cNvSpPr/>
            <p:nvPr/>
          </p:nvSpPr>
          <p:spPr>
            <a:xfrm>
              <a:off x="-412820" y="2581399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ㄷ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47" name="Picture 2">
            <a:extLst>
              <a:ext uri="{FF2B5EF4-FFF2-40B4-BE49-F238E27FC236}">
                <a16:creationId xmlns:a16="http://schemas.microsoft.com/office/drawing/2014/main" id="{6CA27E38-998D-4453-BD36-FC2A81459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652" y="272042"/>
            <a:ext cx="8032419" cy="1276350"/>
          </a:xfrm>
          <a:prstGeom prst="rect">
            <a:avLst/>
          </a:prstGeom>
        </p:spPr>
      </p:pic>
      <p:grpSp>
        <p:nvGrpSpPr>
          <p:cNvPr id="56" name="그룹 55">
            <a:extLst>
              <a:ext uri="{FF2B5EF4-FFF2-40B4-BE49-F238E27FC236}">
                <a16:creationId xmlns:a16="http://schemas.microsoft.com/office/drawing/2014/main" id="{232C591B-C5C6-405D-A68A-8B22145E80F8}"/>
              </a:ext>
            </a:extLst>
          </p:cNvPr>
          <p:cNvGrpSpPr/>
          <p:nvPr/>
        </p:nvGrpSpPr>
        <p:grpSpPr>
          <a:xfrm>
            <a:off x="3713478" y="1576178"/>
            <a:ext cx="1017548" cy="3364261"/>
            <a:chOff x="3527949" y="1536422"/>
            <a:chExt cx="1017548" cy="3364261"/>
          </a:xfrm>
        </p:grpSpPr>
        <p:sp>
          <p:nvSpPr>
            <p:cNvPr id="49" name="사각형: 빗면 48">
              <a:extLst>
                <a:ext uri="{FF2B5EF4-FFF2-40B4-BE49-F238E27FC236}">
                  <a16:creationId xmlns:a16="http://schemas.microsoft.com/office/drawing/2014/main" id="{82E4E6EF-795E-4E18-8B8F-EC73ECAFCE3D}"/>
                </a:ext>
              </a:extLst>
            </p:cNvPr>
            <p:cNvSpPr/>
            <p:nvPr/>
          </p:nvSpPr>
          <p:spPr>
            <a:xfrm>
              <a:off x="3531706" y="1655009"/>
              <a:ext cx="1013791" cy="1015663"/>
            </a:xfrm>
            <a:prstGeom prst="bevel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5945F03-7712-4B6A-B1A4-2602D4BC4041}"/>
                </a:ext>
              </a:extLst>
            </p:cNvPr>
            <p:cNvSpPr/>
            <p:nvPr/>
          </p:nvSpPr>
          <p:spPr>
            <a:xfrm>
              <a:off x="3656820" y="1536422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ㄱ</a:t>
              </a:r>
            </a:p>
          </p:txBody>
        </p:sp>
        <p:sp>
          <p:nvSpPr>
            <p:cNvPr id="53" name="사각형: 빗면 52">
              <a:extLst>
                <a:ext uri="{FF2B5EF4-FFF2-40B4-BE49-F238E27FC236}">
                  <a16:creationId xmlns:a16="http://schemas.microsoft.com/office/drawing/2014/main" id="{D1479EB4-1E47-42B6-BE43-DA9A2C392FA1}"/>
                </a:ext>
              </a:extLst>
            </p:cNvPr>
            <p:cNvSpPr/>
            <p:nvPr/>
          </p:nvSpPr>
          <p:spPr>
            <a:xfrm>
              <a:off x="3527949" y="3879989"/>
              <a:ext cx="1013791" cy="1015663"/>
            </a:xfrm>
            <a:prstGeom prst="bevel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FC7E074-955E-4666-B331-1CD68D411FE4}"/>
                </a:ext>
              </a:extLst>
            </p:cNvPr>
            <p:cNvSpPr/>
            <p:nvPr/>
          </p:nvSpPr>
          <p:spPr>
            <a:xfrm>
              <a:off x="3667999" y="3792687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ㅋ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E77306B9-414A-4611-B71C-801DADAAF602}"/>
              </a:ext>
            </a:extLst>
          </p:cNvPr>
          <p:cNvGrpSpPr/>
          <p:nvPr/>
        </p:nvGrpSpPr>
        <p:grpSpPr>
          <a:xfrm>
            <a:off x="6958117" y="1608857"/>
            <a:ext cx="1013791" cy="3339634"/>
            <a:chOff x="6732436" y="1569101"/>
            <a:chExt cx="1013791" cy="3339634"/>
          </a:xfrm>
        </p:grpSpPr>
        <p:sp>
          <p:nvSpPr>
            <p:cNvPr id="60" name="사각형: 빗면 59">
              <a:extLst>
                <a:ext uri="{FF2B5EF4-FFF2-40B4-BE49-F238E27FC236}">
                  <a16:creationId xmlns:a16="http://schemas.microsoft.com/office/drawing/2014/main" id="{E678E030-A0D5-4E4D-AE59-184FDC6F7F20}"/>
                </a:ext>
              </a:extLst>
            </p:cNvPr>
            <p:cNvSpPr/>
            <p:nvPr/>
          </p:nvSpPr>
          <p:spPr>
            <a:xfrm>
              <a:off x="6732436" y="1640116"/>
              <a:ext cx="1013791" cy="1015663"/>
            </a:xfrm>
            <a:prstGeom prst="bevel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E3093C69-737B-46C9-BEBC-EEED41F7B14B}"/>
                </a:ext>
              </a:extLst>
            </p:cNvPr>
            <p:cNvSpPr/>
            <p:nvPr/>
          </p:nvSpPr>
          <p:spPr>
            <a:xfrm>
              <a:off x="6842613" y="1569101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ㅁ</a:t>
              </a:r>
            </a:p>
          </p:txBody>
        </p:sp>
        <p:sp>
          <p:nvSpPr>
            <p:cNvPr id="62" name="사각형: 빗면 61">
              <a:extLst>
                <a:ext uri="{FF2B5EF4-FFF2-40B4-BE49-F238E27FC236}">
                  <a16:creationId xmlns:a16="http://schemas.microsoft.com/office/drawing/2014/main" id="{EF459AE2-1E3E-4341-8C83-A0C618F689CE}"/>
                </a:ext>
              </a:extLst>
            </p:cNvPr>
            <p:cNvSpPr/>
            <p:nvPr/>
          </p:nvSpPr>
          <p:spPr>
            <a:xfrm>
              <a:off x="6732436" y="2758223"/>
              <a:ext cx="1013791" cy="1015663"/>
            </a:xfrm>
            <a:prstGeom prst="bevel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8A353060-3739-4F49-80C8-B020003BDE14}"/>
                </a:ext>
              </a:extLst>
            </p:cNvPr>
            <p:cNvSpPr/>
            <p:nvPr/>
          </p:nvSpPr>
          <p:spPr>
            <a:xfrm>
              <a:off x="6842613" y="2687208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ㅂ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64" name="사각형: 빗면 63">
              <a:extLst>
                <a:ext uri="{FF2B5EF4-FFF2-40B4-BE49-F238E27FC236}">
                  <a16:creationId xmlns:a16="http://schemas.microsoft.com/office/drawing/2014/main" id="{B1C3DC1E-D979-416A-A81E-01B4F1856939}"/>
                </a:ext>
              </a:extLst>
            </p:cNvPr>
            <p:cNvSpPr/>
            <p:nvPr/>
          </p:nvSpPr>
          <p:spPr>
            <a:xfrm>
              <a:off x="6732436" y="3871754"/>
              <a:ext cx="1013791" cy="1015663"/>
            </a:xfrm>
            <a:prstGeom prst="bevel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93DF274D-EB24-422C-B560-9525ECFB74BA}"/>
                </a:ext>
              </a:extLst>
            </p:cNvPr>
            <p:cNvSpPr/>
            <p:nvPr/>
          </p:nvSpPr>
          <p:spPr>
            <a:xfrm>
              <a:off x="6842613" y="3800739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ㅍ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0D541FFE-DCA4-4855-9FF1-BCCC604AC81C}"/>
              </a:ext>
            </a:extLst>
          </p:cNvPr>
          <p:cNvGrpSpPr/>
          <p:nvPr/>
        </p:nvGrpSpPr>
        <p:grpSpPr>
          <a:xfrm>
            <a:off x="8559911" y="1595774"/>
            <a:ext cx="1013791" cy="3339634"/>
            <a:chOff x="6732436" y="1569101"/>
            <a:chExt cx="1013791" cy="3339634"/>
          </a:xfrm>
        </p:grpSpPr>
        <p:sp>
          <p:nvSpPr>
            <p:cNvPr id="69" name="사각형: 빗면 68">
              <a:extLst>
                <a:ext uri="{FF2B5EF4-FFF2-40B4-BE49-F238E27FC236}">
                  <a16:creationId xmlns:a16="http://schemas.microsoft.com/office/drawing/2014/main" id="{B5FD7E2F-12A2-44CF-8FC4-B663C3C2A417}"/>
                </a:ext>
              </a:extLst>
            </p:cNvPr>
            <p:cNvSpPr/>
            <p:nvPr/>
          </p:nvSpPr>
          <p:spPr>
            <a:xfrm>
              <a:off x="6732436" y="1640116"/>
              <a:ext cx="1013791" cy="1015663"/>
            </a:xfrm>
            <a:prstGeom prst="bevel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02DC8A69-1C45-48C9-9506-C2550EF7783D}"/>
                </a:ext>
              </a:extLst>
            </p:cNvPr>
            <p:cNvSpPr/>
            <p:nvPr/>
          </p:nvSpPr>
          <p:spPr>
            <a:xfrm>
              <a:off x="6842613" y="1569101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ㅅ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71" name="사각형: 빗면 70">
              <a:extLst>
                <a:ext uri="{FF2B5EF4-FFF2-40B4-BE49-F238E27FC236}">
                  <a16:creationId xmlns:a16="http://schemas.microsoft.com/office/drawing/2014/main" id="{4F07ADCA-23F2-44E5-9B5C-64DDD8D54676}"/>
                </a:ext>
              </a:extLst>
            </p:cNvPr>
            <p:cNvSpPr/>
            <p:nvPr/>
          </p:nvSpPr>
          <p:spPr>
            <a:xfrm>
              <a:off x="6732436" y="2758223"/>
              <a:ext cx="1013791" cy="1015663"/>
            </a:xfrm>
            <a:prstGeom prst="bevel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9D45D3C8-F5FD-4A75-B882-0C6368FFAEA2}"/>
                </a:ext>
              </a:extLst>
            </p:cNvPr>
            <p:cNvSpPr/>
            <p:nvPr/>
          </p:nvSpPr>
          <p:spPr>
            <a:xfrm>
              <a:off x="6842613" y="2687208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ㅈ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73" name="사각형: 빗면 72">
              <a:extLst>
                <a:ext uri="{FF2B5EF4-FFF2-40B4-BE49-F238E27FC236}">
                  <a16:creationId xmlns:a16="http://schemas.microsoft.com/office/drawing/2014/main" id="{E82DD5FF-E278-4EDE-8CAB-59F3E0721B86}"/>
                </a:ext>
              </a:extLst>
            </p:cNvPr>
            <p:cNvSpPr/>
            <p:nvPr/>
          </p:nvSpPr>
          <p:spPr>
            <a:xfrm>
              <a:off x="6732436" y="3871754"/>
              <a:ext cx="1013791" cy="1015663"/>
            </a:xfrm>
            <a:prstGeom prst="bevel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7960CE60-DB4A-4769-BD22-CB6101186649}"/>
                </a:ext>
              </a:extLst>
            </p:cNvPr>
            <p:cNvSpPr/>
            <p:nvPr/>
          </p:nvSpPr>
          <p:spPr>
            <a:xfrm>
              <a:off x="6842613" y="3800739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ㅊ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64AEC08D-F255-4149-B539-AAC8F4F27432}"/>
              </a:ext>
            </a:extLst>
          </p:cNvPr>
          <p:cNvGrpSpPr/>
          <p:nvPr/>
        </p:nvGrpSpPr>
        <p:grpSpPr>
          <a:xfrm>
            <a:off x="10202756" y="1540049"/>
            <a:ext cx="1017548" cy="3364261"/>
            <a:chOff x="3527949" y="1536422"/>
            <a:chExt cx="1017548" cy="3364261"/>
          </a:xfrm>
        </p:grpSpPr>
        <p:sp>
          <p:nvSpPr>
            <p:cNvPr id="83" name="사각형: 빗면 82">
              <a:extLst>
                <a:ext uri="{FF2B5EF4-FFF2-40B4-BE49-F238E27FC236}">
                  <a16:creationId xmlns:a16="http://schemas.microsoft.com/office/drawing/2014/main" id="{8FDFFFB0-3C9B-4AD1-A83B-452866FDB18A}"/>
                </a:ext>
              </a:extLst>
            </p:cNvPr>
            <p:cNvSpPr/>
            <p:nvPr/>
          </p:nvSpPr>
          <p:spPr>
            <a:xfrm>
              <a:off x="3531706" y="1655009"/>
              <a:ext cx="1013791" cy="1015663"/>
            </a:xfrm>
            <a:prstGeom prst="bevel">
              <a:avLst/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26AA5110-729C-43E7-912F-B767C5332060}"/>
                </a:ext>
              </a:extLst>
            </p:cNvPr>
            <p:cNvSpPr/>
            <p:nvPr/>
          </p:nvSpPr>
          <p:spPr>
            <a:xfrm>
              <a:off x="3656820" y="1536422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ㅇ</a:t>
              </a:r>
              <a:endParaRPr lang="ko-KR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85" name="사각형: 빗면 84">
              <a:extLst>
                <a:ext uri="{FF2B5EF4-FFF2-40B4-BE49-F238E27FC236}">
                  <a16:creationId xmlns:a16="http://schemas.microsoft.com/office/drawing/2014/main" id="{FCDEB50F-E88F-421C-984C-4ADD7043B801}"/>
                </a:ext>
              </a:extLst>
            </p:cNvPr>
            <p:cNvSpPr/>
            <p:nvPr/>
          </p:nvSpPr>
          <p:spPr>
            <a:xfrm>
              <a:off x="3527949" y="3879989"/>
              <a:ext cx="1013791" cy="1015663"/>
            </a:xfrm>
            <a:prstGeom prst="bevel">
              <a:avLst/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5AAE18EB-CF81-4C0D-BD9B-061D9BEC1716}"/>
                </a:ext>
              </a:extLst>
            </p:cNvPr>
            <p:cNvSpPr/>
            <p:nvPr/>
          </p:nvSpPr>
          <p:spPr>
            <a:xfrm>
              <a:off x="3667999" y="3792687"/>
              <a:ext cx="73369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66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590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220DFA7-1539-42B9-8F65-F825B5CCD3DD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2406CEC-6ECC-4468-AD62-F813434338E0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라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리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054CE77-66F6-4B87-82D6-23A3B49D4ECB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5672825-AB9A-4B7E-8AA1-33929A25C8F1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1955930-786B-46F3-9D1B-CC44333AD439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2B21E2A-232D-4170-A5B8-8D05931FC4D6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7413B81-573C-4B6C-A6BC-4208CF5AE360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A60C1BC-38B4-4529-ACE2-79F569F0958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08B5A6-60BC-4CCD-8C8B-C8355AE28426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3B3025D-4824-4109-ACAB-6F91CCF68617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92D2196-164C-43EE-8EED-713C670BC56C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7B60CC2-0B44-4C64-92F7-A818F3781D88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100CDF-541E-4A8B-B93D-B49E2D294E2F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FD93094-366C-4FF9-AE67-1C7D56E53300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91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15689DE2-7024-4643-B96A-D6224862C4FA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F1EF93C-156B-4FCA-A84A-B09D00B18F19}"/>
              </a:ext>
            </a:extLst>
          </p:cNvPr>
          <p:cNvSpPr/>
          <p:nvPr/>
        </p:nvSpPr>
        <p:spPr>
          <a:xfrm>
            <a:off x="41679" y="260172"/>
            <a:ext cx="23022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마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미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2C6659E-931F-447B-9AD8-8CB4B958ADDD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D1AC63C-0427-4D99-ACBF-06881C9A9E84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B7DB57-D293-4162-BB27-548F7D1BE4CE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6C0887A-B0FF-43DD-B527-532FAAA2E9AA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81406A-205D-4709-9B57-9DF0C6F2C8E1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97D2A78-3A76-42D9-BD19-1A597BEC29B8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2CAA65B-FAE1-4EDB-B45E-737F8F454D85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9A49F85-BBC1-40FA-9031-57F11C84F59F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F90E715-1E68-4303-91D8-800E18B54AE8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13B9457-BFD4-44A0-97F5-830B13ABEFDB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4029DA-16F4-4E63-A01A-71750E844659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F7398DA-C01B-4718-8655-6E255399C49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806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CECBD7F9-35A7-4186-AE67-CD1EA3837FB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0D4DBE9-14F5-41FC-AF1C-E316831BF4A4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바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비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0A86301-6E2D-44B7-B651-27B6A1469A56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7EEA2EA-7927-4FC6-B6B1-1683C6F43F0D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B7C6B3-9ACF-472D-8C5F-C4BC15B52AF2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6B9834A-25B9-4637-91A0-8C87E5A26E74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018FBD-047C-4F82-B366-13A207503FE5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82D25F4-6A8A-43E4-BB61-CFC10DF2815B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5A5B843-67FB-4F1A-BEEE-9BBD26BE3D1D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7B88DA3-5577-4F13-A64D-8D5BC1FB2832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C93DCBF-377C-4A25-A6CC-76EA9D60EBD1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156585C-7117-4295-A8A1-DE15407AFA22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C46B749-BE5E-42B3-A46B-0FF30AC66647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818232E-2C52-4919-B53F-9F6ADEEFAF9D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59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939438CF-C565-4394-80D8-7DACBB5BFC4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DA9557-D7B9-464F-9F62-ADFEFB57A0C3}"/>
              </a:ext>
            </a:extLst>
          </p:cNvPr>
          <p:cNvSpPr/>
          <p:nvPr/>
        </p:nvSpPr>
        <p:spPr>
          <a:xfrm>
            <a:off x="57709" y="26017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사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시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8A798A2-9CB6-41A6-937A-6FD2D6B22382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9228B57-B6D3-43B5-84A8-DE96A4CC8F1E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57881DC-39B1-4D3F-9CF4-657E23F9EBB9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F2E324F-0513-4352-A683-645DB49CFDC9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D2058A7-D90B-402A-BA97-7A38A9EFEE1F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FA7F62F-F045-4AEF-91A1-D9EFF6605FD6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3DEE7F-8CB4-4A8A-ABC1-DE93DFC3C8CC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82AB68-0B09-41D5-AE5B-FEF45736513F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E8002A4-EFEE-43D3-AE82-A98AD34F5D55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C794F2E-1839-4CBD-B885-C3780250EC1A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1A04D25-B213-4677-B739-6B6260564A55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58B4CAF-239E-42EF-835A-877324C81987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122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82C7AAF-5CE7-4DDD-AE28-ABBE2C8FC6A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DF8162A-BFDD-4BF0-B6E7-265161C1B1A4}"/>
              </a:ext>
            </a:extLst>
          </p:cNvPr>
          <p:cNvSpPr/>
          <p:nvPr/>
        </p:nvSpPr>
        <p:spPr>
          <a:xfrm>
            <a:off x="57709" y="26017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아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이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3A543DF-A01D-4D6F-8925-D7C806A468C7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99BF029-9111-465D-9223-A2F8C3705AE5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815F4ED-A321-48BC-924C-FB2D38BA5E62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96F83B2-86E6-4AE2-B68A-CA318AE56BDD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D82F05-2FED-4230-8B4A-C9E9E3EF4C68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F8F14F4-5FE3-4AF6-9FF9-0FA55339B589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93B023-1EC9-4C32-B60B-887BC21E15FA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4E4BB85-DE64-44C6-A089-9831214A8D3B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152D277-EC66-42C9-805D-00EA02AC3EEC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718A913-61C2-4A0F-8F2B-29C46B5DE3F8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6851964-F9A0-446F-A19F-983DF5EA351F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FA0C2F-42C5-4375-B2EC-62F817800B0E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876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AE6E31D-FE56-4C8E-80B4-B0218A4D0A0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1D6FC0C-AFB7-4C71-817B-1B03D47F6267}"/>
              </a:ext>
            </a:extLst>
          </p:cNvPr>
          <p:cNvSpPr/>
          <p:nvPr/>
        </p:nvSpPr>
        <p:spPr>
          <a:xfrm>
            <a:off x="57709" y="26017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자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지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F616E5B-436B-4165-BE52-44BCC6A4BF35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11DACF-8922-46B9-A7AA-5B0E36868F44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5A28FB7-721D-444B-B5E7-02179D9CCE73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7B80C0C-53C1-4883-BB62-73EA3DED059B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8DBAB87-E816-4511-B1C1-E5A4A78790BA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AEEE259-1ED4-4C5E-9B4F-5D77096CE7BC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CD324E2-9280-4105-A1EC-7F9865CAD5E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089FE07-28DC-4C57-AAD8-2CBCD0B682C6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4FDC62-E07F-4EE5-9542-EA28097469C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073BF21-F57A-4383-9112-BDFCEDA62C87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6E04751-D9CE-41CD-96D2-38A7706172EB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AC6F5C8-2AFA-4E7B-9559-7284BC423F13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783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52912F0-A4EB-454C-B663-467A63C0596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82B54D-1932-4FDD-A9C4-B1796A9E07D2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차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52E30E-B114-4268-A010-C5C3B72C6B39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C7BA14-869C-4322-9250-40A96077A78F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D3486FF-4150-4561-A0CF-2C290D8D033A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303BB81-7999-43D6-8B27-32A044F797EE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1F587F8-55A5-4172-AC98-7BA5BF29650C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AFD7EF-9D99-49E2-9866-31B4C8E2ABBF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BD570F5-2608-4E81-8D0D-218C4FFF7C34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85BEA4E-897E-42D0-A231-4BA9A51AC8D8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843993-9685-4915-8506-AAD6F2B6B7AD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D495711-DDE6-4249-AFD9-4D828C383297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13BDB25-BE04-4C46-8EAF-D5C1AFD21F0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40A225-324A-4AA1-8696-0C11ECB0B319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6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659764AF-3CA1-487B-82C2-452D3E966835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87DE468-0DC0-4D5C-BB39-B43EE64E9484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카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키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245E45-D0F8-402C-B0A3-1917517CDA70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D38537E-0440-44BD-B66B-4FA04141D63C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6288792-1D11-4E0C-A1EA-092204E8AC1C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9AD4124-53F3-4E74-97BC-CEB40DDD84FB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29F12BC-CBFC-4AA2-ABF1-A26E257ADCFE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3E484B3-3E80-4C76-8846-C9AC6A8677F8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147BBD4-7AB6-4D16-AE9B-4A93EED662A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697CD02-E11F-423B-832F-002D3FA5B5F2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7E2FAE-17A2-42AB-A676-5ECC88A27BF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20C6B5-EE23-4733-B784-9052A6D4EF76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80BFDE0-F064-421A-B760-571AC5CEC70E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CE6EEB6-CFD2-4CCC-AE01-2834528F1D8F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239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35AA8845-3EE0-4CAA-81AE-F44FF9B56890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4B63388-FAF2-449F-8BD1-C0989514E8E1}"/>
              </a:ext>
            </a:extLst>
          </p:cNvPr>
          <p:cNvSpPr/>
          <p:nvPr/>
        </p:nvSpPr>
        <p:spPr>
          <a:xfrm>
            <a:off x="0" y="260172"/>
            <a:ext cx="238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티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D72A10D-D13B-4C45-BEB5-392BF3D831B6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951F86A-89E1-4666-A4CF-8085BAE3B12D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0E98D3B-932F-46BB-9D8E-C205F23A8FD8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16DB3A0-3753-4212-9064-697F50F7DBCA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0860697-39A8-4E4D-ABEF-1AB30862356F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622A743-0563-4935-B884-C5CF375A7AAF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7E13D0-4834-4A23-BF4C-5671EBDD3A6A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3D38228-FD0A-4EAB-8D64-BC116BDBDBD6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DFC9D11-4AE4-4681-8099-77254B4BCEB4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825515-4C91-4366-9FEC-D2298EC666A7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FF4AC08-C279-4525-94AA-15397DFFAD2C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0AF4970-FE85-466C-8819-BED2F00DEE39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928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4567914E-336C-4932-906D-101FA82D8F90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80ACBB2-2A01-4861-A6B0-75BD01A23370}"/>
              </a:ext>
            </a:extLst>
          </p:cNvPr>
          <p:cNvSpPr/>
          <p:nvPr/>
        </p:nvSpPr>
        <p:spPr>
          <a:xfrm>
            <a:off x="57709" y="26017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파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피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76DBE2-4922-4DD7-B945-61D06CA704B8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9E2DE7D-9CEC-4F41-8248-21FDB7F22E11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E428E0E-48D6-43BA-8078-C6DDE454AC49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78481AA-EA5D-4567-B393-32BCF4EF7500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B42A189-1354-4A32-A966-72FC292ABC23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2759A4E-4923-4DE3-88EF-57872CB0B224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25091C-5315-4D3E-9E40-D271CFAD4EC2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D29B6CA-CAFC-4421-899E-326090A8909C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6211535-BB48-44D2-B8B5-96E07FE1A754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B5A1DA7-03CF-4118-8BA5-CF0E42A4F2E6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94744DA-5060-4022-8849-4AB60F11D4BE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E151AB3-EBA8-490B-BD93-222822367A70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544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4EC4656-2150-4BE6-9849-05A4E303324A}"/>
              </a:ext>
            </a:extLst>
          </p:cNvPr>
          <p:cNvSpPr/>
          <p:nvPr/>
        </p:nvSpPr>
        <p:spPr>
          <a:xfrm>
            <a:off x="828705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72BC80F-967A-4861-9DFA-F7F13C4F71F9}"/>
              </a:ext>
            </a:extLst>
          </p:cNvPr>
          <p:cNvSpPr/>
          <p:nvPr/>
        </p:nvSpPr>
        <p:spPr>
          <a:xfrm>
            <a:off x="723774" y="272042"/>
            <a:ext cx="19062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99F08B-D781-40EE-8CA3-03E9E2D97638}"/>
              </a:ext>
            </a:extLst>
          </p:cNvPr>
          <p:cNvSpPr/>
          <p:nvPr/>
        </p:nvSpPr>
        <p:spPr>
          <a:xfrm>
            <a:off x="2346079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7C1BBF6-5F27-4B41-892C-05C2D7232664}"/>
              </a:ext>
            </a:extLst>
          </p:cNvPr>
          <p:cNvSpPr/>
          <p:nvPr/>
        </p:nvSpPr>
        <p:spPr>
          <a:xfrm>
            <a:off x="3863453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F178504-E280-4841-AD87-E520E7EA425E}"/>
              </a:ext>
            </a:extLst>
          </p:cNvPr>
          <p:cNvSpPr/>
          <p:nvPr/>
        </p:nvSpPr>
        <p:spPr>
          <a:xfrm>
            <a:off x="5380827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8F68297-028E-4009-A96A-1E4B2F85E0B6}"/>
              </a:ext>
            </a:extLst>
          </p:cNvPr>
          <p:cNvSpPr/>
          <p:nvPr/>
        </p:nvSpPr>
        <p:spPr>
          <a:xfrm>
            <a:off x="828705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7F7C206-E6CD-490A-B7E4-171B49A60359}"/>
              </a:ext>
            </a:extLst>
          </p:cNvPr>
          <p:cNvSpPr/>
          <p:nvPr/>
        </p:nvSpPr>
        <p:spPr>
          <a:xfrm>
            <a:off x="2346079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DABBE17-33C8-476A-B7D4-7515D2204DD1}"/>
              </a:ext>
            </a:extLst>
          </p:cNvPr>
          <p:cNvSpPr/>
          <p:nvPr/>
        </p:nvSpPr>
        <p:spPr>
          <a:xfrm>
            <a:off x="3863453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A5CEBE5-883E-4FB3-8D8E-EA5C79434575}"/>
              </a:ext>
            </a:extLst>
          </p:cNvPr>
          <p:cNvSpPr/>
          <p:nvPr/>
        </p:nvSpPr>
        <p:spPr>
          <a:xfrm>
            <a:off x="5380827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314A206-4734-4576-BBA3-ADBC312951A2}"/>
              </a:ext>
            </a:extLst>
          </p:cNvPr>
          <p:cNvSpPr/>
          <p:nvPr/>
        </p:nvSpPr>
        <p:spPr>
          <a:xfrm>
            <a:off x="6803012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8E91D98-0122-4214-876D-93E98A2E2B1C}"/>
              </a:ext>
            </a:extLst>
          </p:cNvPr>
          <p:cNvSpPr/>
          <p:nvPr/>
        </p:nvSpPr>
        <p:spPr>
          <a:xfrm>
            <a:off x="8320386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F57A61D-CF38-4B31-8FF3-9FFEC2FD0AB7}"/>
              </a:ext>
            </a:extLst>
          </p:cNvPr>
          <p:cNvSpPr/>
          <p:nvPr/>
        </p:nvSpPr>
        <p:spPr>
          <a:xfrm>
            <a:off x="9837760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66D1FAF-554A-4B12-9BB7-F49B9EE86739}"/>
              </a:ext>
            </a:extLst>
          </p:cNvPr>
          <p:cNvSpPr/>
          <p:nvPr/>
        </p:nvSpPr>
        <p:spPr>
          <a:xfrm>
            <a:off x="6803012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2A42C20-8382-4D9B-97FD-8523D75E9707}"/>
              </a:ext>
            </a:extLst>
          </p:cNvPr>
          <p:cNvSpPr/>
          <p:nvPr/>
        </p:nvSpPr>
        <p:spPr>
          <a:xfrm>
            <a:off x="8320386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032881C-FDFD-4C73-894F-C41C7981B724}"/>
              </a:ext>
            </a:extLst>
          </p:cNvPr>
          <p:cNvSpPr/>
          <p:nvPr/>
        </p:nvSpPr>
        <p:spPr>
          <a:xfrm>
            <a:off x="9837760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60DF0EDB-2E8E-47A8-ACC5-F3C1AAAAD59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1901181-31FE-4C6E-ACEC-0995507367BA}"/>
              </a:ext>
            </a:extLst>
          </p:cNvPr>
          <p:cNvGrpSpPr/>
          <p:nvPr/>
        </p:nvGrpSpPr>
        <p:grpSpPr>
          <a:xfrm>
            <a:off x="1278428" y="1283849"/>
            <a:ext cx="9626981" cy="542886"/>
            <a:chOff x="1233577" y="1514784"/>
            <a:chExt cx="9626981" cy="542886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FB0C8D7-C06B-4935-9E1D-9671BEEB08BE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635CC84-597D-4AB7-91E9-E65741120442}"/>
                </a:ext>
              </a:extLst>
            </p:cNvPr>
            <p:cNvSpPr/>
            <p:nvPr/>
          </p:nvSpPr>
          <p:spPr>
            <a:xfrm>
              <a:off x="2728590" y="1534450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2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A0F722-C19B-4432-8DE9-E718BE955F2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3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5CE0893-357F-4BAD-A6D9-1BBD4C76A055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4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10239A0-7369-4A64-A3F4-64D6D9950B66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5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EC46AAF-2BB5-459F-8C30-2C29A5FDB3EE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6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5D4B7FC-28EA-420F-96D6-818ADB1A737F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7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23356EA-B2FC-40C4-9A60-7F3C408431BA}"/>
              </a:ext>
            </a:extLst>
          </p:cNvPr>
          <p:cNvGrpSpPr/>
          <p:nvPr/>
        </p:nvGrpSpPr>
        <p:grpSpPr>
          <a:xfrm>
            <a:off x="1256626" y="3700126"/>
            <a:ext cx="9626981" cy="549108"/>
            <a:chOff x="1233577" y="1488896"/>
            <a:chExt cx="9626981" cy="549108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5B6E81C6-5668-4C3E-815E-3D9F25D38920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334032E-52C4-414A-BBE5-0CBF5453D112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0376C775-ED67-4139-B0FC-7F23313FFC4C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B3E57E2F-BF60-47C3-BFE3-216BF5CDD3DF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69528C2-A920-449B-A5D9-6D2012E0B15C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1352BA88-03D2-4523-8578-284ACF879EF8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09E42CCC-0733-4663-8803-EC297B415FC3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705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3.7037E-7 L -1.25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3.7037E-7 L -4.16667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3.7037E-7 L 6.25E-7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7037E-7 L 3.958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3.7037E-7 L 4.791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7037E-7 L -4.375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6 L -2.08333E-6 -0.07223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3.7037E-6 L -1.25E-6 -0.07223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3.7037E-6 L -4.16667E-7 -0.07223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3.7037E-6 L 6.25E-7 -0.07223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7037E-6 L 3.95833E-6 -0.07223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3.7037E-6 L 4.79167E-6 -0.07223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7037E-6 L -4.375E-6 -0.07223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15495B33-4DED-49C1-BC25-EF5CC0543E6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0E0E5E8-00B3-4497-9E21-7D27BA3FE7AE}"/>
              </a:ext>
            </a:extLst>
          </p:cNvPr>
          <p:cNvSpPr/>
          <p:nvPr/>
        </p:nvSpPr>
        <p:spPr>
          <a:xfrm>
            <a:off x="57709" y="260172"/>
            <a:ext cx="22701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히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EF8FE3C-9AD7-4297-BBD5-5208B57FEC24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EFB015-AF58-47E4-A532-256A50F56F5F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9191EAC-5AFE-4545-A98D-C7BE8034D701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74BB91D-D40C-49D9-96F3-509307D6D5AD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788841B-94B6-479E-93E7-C93647205DDC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2B95455-349B-47B5-83D0-05F338EE8557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035B2A6-0BBE-4C82-835B-64C43FF2BCE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4C0F8B0-59E8-45FE-BC37-56074ABA4BC8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3395FCC-A1BA-43C1-BD67-78F4AD931E10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70DF4D7-A137-4715-8E06-CE6D51AE6E11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F5705D0-7BE4-456A-9BB2-9B7C31CBF45C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C33E2D6-10EB-4475-82F5-D0DC92BD3D83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954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8A807C9F-D605-4763-9C47-653383B7460C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4D82FE-69BA-4F16-90AF-4CCF90391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859558"/>
              </p:ext>
            </p:extLst>
          </p:nvPr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1DCFF0-1980-4ADB-B152-88B66EDF59F7}"/>
              </a:ext>
            </a:extLst>
          </p:cNvPr>
          <p:cNvSpPr txBox="1"/>
          <p:nvPr/>
        </p:nvSpPr>
        <p:spPr>
          <a:xfrm>
            <a:off x="3916061" y="0"/>
            <a:ext cx="8275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 </a:t>
            </a:r>
            <a:r>
              <a:rPr lang="ko-KR" altLang="en-US" sz="2800" b="1" dirty="0" err="1"/>
              <a:t>ㅏ</a:t>
            </a:r>
            <a:r>
              <a:rPr lang="ko-KR" altLang="en-US" sz="2800" b="1" dirty="0"/>
              <a:t>   </a:t>
            </a:r>
            <a:r>
              <a:rPr lang="ko-KR" altLang="en-US" sz="2800" b="1" dirty="0" err="1"/>
              <a:t>ㅑ</a:t>
            </a:r>
            <a:r>
              <a:rPr lang="ko-KR" altLang="en-US" sz="2800" b="1" dirty="0"/>
              <a:t>    </a:t>
            </a:r>
            <a:r>
              <a:rPr lang="ko-KR" altLang="en-US" sz="2800" b="1" dirty="0" err="1"/>
              <a:t>ㅓ</a:t>
            </a:r>
            <a:r>
              <a:rPr lang="ko-KR" altLang="en-US" sz="2800" b="1" dirty="0"/>
              <a:t>    </a:t>
            </a:r>
            <a:r>
              <a:rPr lang="ko-KR" altLang="en-US" sz="2800" b="1" dirty="0" err="1"/>
              <a:t>ㅕ</a:t>
            </a:r>
            <a:r>
              <a:rPr lang="ko-KR" altLang="en-US" sz="2800" b="1" dirty="0"/>
              <a:t>    </a:t>
            </a:r>
            <a:r>
              <a:rPr lang="ko-KR" altLang="en-US" sz="2800" b="1" dirty="0" err="1"/>
              <a:t>ㅗ</a:t>
            </a:r>
            <a:r>
              <a:rPr lang="ko-KR" altLang="en-US" sz="2800" b="1" dirty="0"/>
              <a:t>   </a:t>
            </a:r>
            <a:r>
              <a:rPr lang="ko-KR" altLang="en-US" sz="2800" b="1" dirty="0" err="1"/>
              <a:t>ㅛ</a:t>
            </a:r>
            <a:r>
              <a:rPr lang="ko-KR" altLang="en-US" sz="2800" b="1" dirty="0"/>
              <a:t>   </a:t>
            </a:r>
            <a:r>
              <a:rPr lang="ko-KR" altLang="en-US" sz="2800" b="1" dirty="0" err="1"/>
              <a:t>ㅜ</a:t>
            </a:r>
            <a:r>
              <a:rPr lang="ko-KR" altLang="en-US" sz="2800" b="1" dirty="0"/>
              <a:t>    </a:t>
            </a:r>
            <a:r>
              <a:rPr lang="ko-KR" altLang="en-US" sz="2800" b="1" dirty="0" err="1"/>
              <a:t>ㅠ</a:t>
            </a:r>
            <a:r>
              <a:rPr lang="ko-KR" altLang="en-US" sz="2800" b="1" dirty="0"/>
              <a:t>    </a:t>
            </a:r>
            <a:r>
              <a:rPr lang="ko-KR" altLang="en-US" sz="2800" b="1" dirty="0" err="1"/>
              <a:t>ㅡ</a:t>
            </a:r>
            <a:r>
              <a:rPr lang="ko-KR" altLang="en-US" sz="2800" b="1" dirty="0"/>
              <a:t>   </a:t>
            </a:r>
            <a:r>
              <a:rPr lang="ko-KR" altLang="en-US" sz="2800" b="1" dirty="0" err="1"/>
              <a:t>ㅣ</a:t>
            </a:r>
            <a:endParaRPr lang="en-US" sz="2800" b="1" dirty="0"/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7F22267B-AF63-42A0-BA6B-1EB18B3ED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140915"/>
              </p:ext>
            </p:extLst>
          </p:nvPr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C3279EBB-C5C2-4D68-AFC3-3116AB2F4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294790"/>
              </p:ext>
            </p:extLst>
          </p:nvPr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5552CE9-3FA0-4505-8B59-A3CA0A6F96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184458"/>
              </p:ext>
            </p:extLst>
          </p:nvPr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7497D63E-F972-47DE-A75B-7787B2982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816160"/>
              </p:ext>
            </p:extLst>
          </p:nvPr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0DB25EAB-D8F8-4DD7-A99A-B9286DAA3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7769"/>
              </p:ext>
            </p:extLst>
          </p:nvPr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C07815F5-A3CC-405E-B202-CBCE06D7C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70806"/>
              </p:ext>
            </p:extLst>
          </p:nvPr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D1B5820C-4612-4E4A-AF1C-85A0F4207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470259"/>
              </p:ext>
            </p:extLst>
          </p:nvPr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772BD19F-F892-41DF-AE74-A40E927A4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505255"/>
              </p:ext>
            </p:extLst>
          </p:nvPr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4" name="Table 3">
            <a:extLst>
              <a:ext uri="{FF2B5EF4-FFF2-40B4-BE49-F238E27FC236}">
                <a16:creationId xmlns:a16="http://schemas.microsoft.com/office/drawing/2014/main" id="{D4C369FE-0773-491B-8339-CCE12360D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874649"/>
              </p:ext>
            </p:extLst>
          </p:nvPr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5" name="Table 3">
            <a:extLst>
              <a:ext uri="{FF2B5EF4-FFF2-40B4-BE49-F238E27FC236}">
                <a16:creationId xmlns:a16="http://schemas.microsoft.com/office/drawing/2014/main" id="{FE69FD6B-DF5C-4623-897E-9FDA7E9BC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47560"/>
              </p:ext>
            </p:extLst>
          </p:nvPr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90B71158-160E-455C-8472-BA7D2F82A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06891"/>
              </p:ext>
            </p:extLst>
          </p:nvPr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128EEBEE-B1F2-42CE-B0BB-48FD8E977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363392"/>
              </p:ext>
            </p:extLst>
          </p:nvPr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58E880CC-3694-437D-8318-88238561C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883433"/>
              </p:ext>
            </p:extLst>
          </p:nvPr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F546F3F-2BFD-417B-942B-CE559617CDE0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BB9AA8-2541-44A7-8A24-26D695B02354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0DCAFB-53EF-4D6D-A18B-69604DDA85FE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EB4694-DA22-4E61-B4CC-4623A8922E61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EC3858-F802-4208-9DBE-51EAF40C5634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4B5113-A520-43FE-9EBE-B9CA6FA0EDB0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907191-C4D7-402B-A121-AA5542A7F335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E699DD-1474-4164-8A06-EFBD04CBAA29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6A6F92-41D3-40B6-9332-6AFBB37C801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F9FC79-11C4-4451-B22B-AE49B7908AA6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70C999-BC12-47E9-BEE8-78D3C316CC24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520F77-5B0C-4878-90E1-0DD631FD3079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7A2126-E4B4-4D35-A745-99C468C2CA1D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F49976-4F81-477E-AC53-4B1661982487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33" name="Straight Connector 72">
            <a:extLst>
              <a:ext uri="{FF2B5EF4-FFF2-40B4-BE49-F238E27FC236}">
                <a16:creationId xmlns:a16="http://schemas.microsoft.com/office/drawing/2014/main" id="{E7052B43-03D7-4ACB-A566-0759E670411A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73">
            <a:extLst>
              <a:ext uri="{FF2B5EF4-FFF2-40B4-BE49-F238E27FC236}">
                <a16:creationId xmlns:a16="http://schemas.microsoft.com/office/drawing/2014/main" id="{9BD8CFA9-AE97-4299-B2E0-F3571F2E0465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74">
            <a:extLst>
              <a:ext uri="{FF2B5EF4-FFF2-40B4-BE49-F238E27FC236}">
                <a16:creationId xmlns:a16="http://schemas.microsoft.com/office/drawing/2014/main" id="{AC4B75CD-380A-4A1A-A3F3-04C151D1D59E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75">
            <a:extLst>
              <a:ext uri="{FF2B5EF4-FFF2-40B4-BE49-F238E27FC236}">
                <a16:creationId xmlns:a16="http://schemas.microsoft.com/office/drawing/2014/main" id="{0378220D-EF6F-4E5B-B74F-A90E598BF70C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76">
            <a:extLst>
              <a:ext uri="{FF2B5EF4-FFF2-40B4-BE49-F238E27FC236}">
                <a16:creationId xmlns:a16="http://schemas.microsoft.com/office/drawing/2014/main" id="{99B32676-FEAA-49A6-9B20-DBD4799450CD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77">
            <a:extLst>
              <a:ext uri="{FF2B5EF4-FFF2-40B4-BE49-F238E27FC236}">
                <a16:creationId xmlns:a16="http://schemas.microsoft.com/office/drawing/2014/main" id="{0BA79F2F-B978-4816-A9C8-5E5F61101E16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78">
            <a:extLst>
              <a:ext uri="{FF2B5EF4-FFF2-40B4-BE49-F238E27FC236}">
                <a16:creationId xmlns:a16="http://schemas.microsoft.com/office/drawing/2014/main" id="{8B05F6B0-192A-45CF-B5DA-479249495886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79">
            <a:extLst>
              <a:ext uri="{FF2B5EF4-FFF2-40B4-BE49-F238E27FC236}">
                <a16:creationId xmlns:a16="http://schemas.microsoft.com/office/drawing/2014/main" id="{EE9F73EE-3592-49DC-85DA-9B31B6EF5A8A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80">
            <a:extLst>
              <a:ext uri="{FF2B5EF4-FFF2-40B4-BE49-F238E27FC236}">
                <a16:creationId xmlns:a16="http://schemas.microsoft.com/office/drawing/2014/main" id="{FCB75688-B20F-48A9-8FC6-4EAD6D574B8F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81">
            <a:extLst>
              <a:ext uri="{FF2B5EF4-FFF2-40B4-BE49-F238E27FC236}">
                <a16:creationId xmlns:a16="http://schemas.microsoft.com/office/drawing/2014/main" id="{3368FDD5-D8F8-45A3-943C-009EE80DF075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82">
            <a:extLst>
              <a:ext uri="{FF2B5EF4-FFF2-40B4-BE49-F238E27FC236}">
                <a16:creationId xmlns:a16="http://schemas.microsoft.com/office/drawing/2014/main" id="{9A508763-D397-4B89-AB19-5864DC07A086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83">
            <a:extLst>
              <a:ext uri="{FF2B5EF4-FFF2-40B4-BE49-F238E27FC236}">
                <a16:creationId xmlns:a16="http://schemas.microsoft.com/office/drawing/2014/main" id="{93AA2AC2-3C3E-420E-B187-3D8164E9FB1C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84">
            <a:extLst>
              <a:ext uri="{FF2B5EF4-FFF2-40B4-BE49-F238E27FC236}">
                <a16:creationId xmlns:a16="http://schemas.microsoft.com/office/drawing/2014/main" id="{4C58C821-1109-4BBE-9955-14A89FE8A92A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85">
            <a:extLst>
              <a:ext uri="{FF2B5EF4-FFF2-40B4-BE49-F238E27FC236}">
                <a16:creationId xmlns:a16="http://schemas.microsoft.com/office/drawing/2014/main" id="{2C904CE3-A33D-4F93-A225-2849587E4541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9D4A025-9D92-4CD4-9AB1-8942EADE1FA2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 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053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967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F816FBE-E808-4266-9DC4-57BE5F810F70}"/>
              </a:ext>
            </a:extLst>
          </p:cNvPr>
          <p:cNvSpPr/>
          <p:nvPr/>
        </p:nvSpPr>
        <p:spPr>
          <a:xfrm>
            <a:off x="723774" y="272042"/>
            <a:ext cx="19062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한글모음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0DDEEFF-7820-461E-A74E-B62F229ACFB4}"/>
              </a:ext>
            </a:extLst>
          </p:cNvPr>
          <p:cNvSpPr/>
          <p:nvPr/>
        </p:nvSpPr>
        <p:spPr>
          <a:xfrm>
            <a:off x="1416842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3DBC10B-2CD7-4BFF-8BA0-351F78EB1A88}"/>
              </a:ext>
            </a:extLst>
          </p:cNvPr>
          <p:cNvSpPr/>
          <p:nvPr/>
        </p:nvSpPr>
        <p:spPr>
          <a:xfrm>
            <a:off x="3431045" y="1766763"/>
            <a:ext cx="13015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3E6E8F7-5F0F-45B9-8BFA-499CC7E6B408}"/>
              </a:ext>
            </a:extLst>
          </p:cNvPr>
          <p:cNvSpPr/>
          <p:nvPr/>
        </p:nvSpPr>
        <p:spPr>
          <a:xfrm>
            <a:off x="5445248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7ACE1C2-BEA3-45BA-9DB5-8F32F7454796}"/>
              </a:ext>
            </a:extLst>
          </p:cNvPr>
          <p:cNvSpPr/>
          <p:nvPr/>
        </p:nvSpPr>
        <p:spPr>
          <a:xfrm>
            <a:off x="7459453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73806DB-8BF8-40AE-A549-2616830A8505}"/>
              </a:ext>
            </a:extLst>
          </p:cNvPr>
          <p:cNvSpPr/>
          <p:nvPr/>
        </p:nvSpPr>
        <p:spPr>
          <a:xfrm>
            <a:off x="9473656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0C17C0DB-713E-4431-A321-7EC3F8AF5CD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A73C864-B356-4085-8C67-BC4FFC09C460}"/>
              </a:ext>
            </a:extLst>
          </p:cNvPr>
          <p:cNvGrpSpPr/>
          <p:nvPr/>
        </p:nvGrpSpPr>
        <p:grpSpPr>
          <a:xfrm>
            <a:off x="1726123" y="1309260"/>
            <a:ext cx="8739750" cy="451371"/>
            <a:chOff x="1255938" y="1554540"/>
            <a:chExt cx="9550149" cy="523220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560BFC64-8041-4FD0-9872-A314F7C722EC}"/>
                </a:ext>
              </a:extLst>
            </p:cNvPr>
            <p:cNvSpPr/>
            <p:nvPr/>
          </p:nvSpPr>
          <p:spPr>
            <a:xfrm>
              <a:off x="1255938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7E971C00-3EB4-41D1-A9BC-1EB8F8C576E5}"/>
                </a:ext>
              </a:extLst>
            </p:cNvPr>
            <p:cNvSpPr/>
            <p:nvPr/>
          </p:nvSpPr>
          <p:spPr>
            <a:xfrm>
              <a:off x="339426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2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BADFE4E-E7CD-4ECE-B7FD-6526BBEA8FD7}"/>
                </a:ext>
              </a:extLst>
            </p:cNvPr>
            <p:cNvSpPr/>
            <p:nvPr/>
          </p:nvSpPr>
          <p:spPr>
            <a:xfrm>
              <a:off x="552759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3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845AD92-D538-46F6-A8BB-99936768E8E4}"/>
                </a:ext>
              </a:extLst>
            </p:cNvPr>
            <p:cNvSpPr/>
            <p:nvPr/>
          </p:nvSpPr>
          <p:spPr>
            <a:xfrm>
              <a:off x="766092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4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70A03007-52DD-4165-B9BE-1FD860D5F8C0}"/>
                </a:ext>
              </a:extLst>
            </p:cNvPr>
            <p:cNvSpPr/>
            <p:nvPr/>
          </p:nvSpPr>
          <p:spPr>
            <a:xfrm>
              <a:off x="979425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5</a:t>
              </a: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E2B7EC3-CBA4-4F88-8749-5864DBA67560}"/>
              </a:ext>
            </a:extLst>
          </p:cNvPr>
          <p:cNvSpPr/>
          <p:nvPr/>
        </p:nvSpPr>
        <p:spPr>
          <a:xfrm>
            <a:off x="1356499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855A935-DDE0-4B10-A7D8-4C68F1CD844E}"/>
              </a:ext>
            </a:extLst>
          </p:cNvPr>
          <p:cNvSpPr/>
          <p:nvPr/>
        </p:nvSpPr>
        <p:spPr>
          <a:xfrm>
            <a:off x="3370702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87988A2-067F-436C-8286-50EE179B643E}"/>
              </a:ext>
            </a:extLst>
          </p:cNvPr>
          <p:cNvSpPr/>
          <p:nvPr/>
        </p:nvSpPr>
        <p:spPr>
          <a:xfrm>
            <a:off x="5384906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72B9705-740E-4D4D-874B-21D0050D8059}"/>
              </a:ext>
            </a:extLst>
          </p:cNvPr>
          <p:cNvSpPr/>
          <p:nvPr/>
        </p:nvSpPr>
        <p:spPr>
          <a:xfrm>
            <a:off x="7399110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94E3C34-418B-400B-AD9D-194382F613E9}"/>
              </a:ext>
            </a:extLst>
          </p:cNvPr>
          <p:cNvSpPr/>
          <p:nvPr/>
        </p:nvSpPr>
        <p:spPr>
          <a:xfrm>
            <a:off x="9413314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44A3679-A48D-414F-86F0-4364E995F34F}"/>
              </a:ext>
            </a:extLst>
          </p:cNvPr>
          <p:cNvGrpSpPr/>
          <p:nvPr/>
        </p:nvGrpSpPr>
        <p:grpSpPr>
          <a:xfrm>
            <a:off x="1726123" y="3771314"/>
            <a:ext cx="8861268" cy="536584"/>
            <a:chOff x="1255938" y="1539049"/>
            <a:chExt cx="9682934" cy="621997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FC3F4DA8-FFC0-4FD7-ACF9-EA76F254476C}"/>
                </a:ext>
              </a:extLst>
            </p:cNvPr>
            <p:cNvSpPr/>
            <p:nvPr/>
          </p:nvSpPr>
          <p:spPr>
            <a:xfrm>
              <a:off x="1255938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6</a:t>
              </a: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9E32AB1-E1C7-42FF-95C5-A316C9731E61}"/>
                </a:ext>
              </a:extLst>
            </p:cNvPr>
            <p:cNvSpPr/>
            <p:nvPr/>
          </p:nvSpPr>
          <p:spPr>
            <a:xfrm>
              <a:off x="339426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7</a:t>
              </a: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D9A0D2C-1D6D-4D87-B8C6-CA0F302DAB45}"/>
                </a:ext>
              </a:extLst>
            </p:cNvPr>
            <p:cNvSpPr/>
            <p:nvPr/>
          </p:nvSpPr>
          <p:spPr>
            <a:xfrm>
              <a:off x="552759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7A32831-0127-423C-8999-0CB618C44C55}"/>
                </a:ext>
              </a:extLst>
            </p:cNvPr>
            <p:cNvSpPr/>
            <p:nvPr/>
          </p:nvSpPr>
          <p:spPr>
            <a:xfrm>
              <a:off x="766092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8503B84-DE8E-4EEB-A499-34C7DF6A82EA}"/>
                </a:ext>
              </a:extLst>
            </p:cNvPr>
            <p:cNvSpPr/>
            <p:nvPr/>
          </p:nvSpPr>
          <p:spPr>
            <a:xfrm>
              <a:off x="9927040" y="1539049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822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11" grpId="0"/>
      <p:bldP spid="11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D895254-ACA6-4E64-89A7-99E9DC842E94}"/>
              </a:ext>
            </a:extLst>
          </p:cNvPr>
          <p:cNvSpPr/>
          <p:nvPr/>
        </p:nvSpPr>
        <p:spPr>
          <a:xfrm>
            <a:off x="2643773" y="2136338"/>
            <a:ext cx="690445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자음과 모음을 합하여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글자를 만들어봐요</a:t>
            </a:r>
            <a:r>
              <a:rPr lang="en-US" altLang="ko-KR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0AD30B43-2591-49DD-ADB6-5764C6BAC878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2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DBEC8F85-F418-4BAA-89EF-31C2A617F2D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A99BDA-4F88-4B40-94A7-0ABB821773FA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solidFill>
            <a:schemeClr val="bg2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BCD7FF-A29A-4184-A41B-2953C70943B7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5E291A7-1955-4408-8257-4EBC8C27524D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AB4877A-9FC6-4F17-A124-93C8B454C211}"/>
              </a:ext>
            </a:extLst>
          </p:cNvPr>
          <p:cNvSpPr/>
          <p:nvPr/>
        </p:nvSpPr>
        <p:spPr>
          <a:xfrm>
            <a:off x="1847065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83DED51-559E-4BD6-9FA1-008DDE5F6540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234CD11-063F-47B3-AE69-83DE20066A72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17F3DC4-D7E1-4AA9-BC59-49C487716434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BB0B8-9D8B-4DC1-A448-1F088103ACE1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BAC627-6866-484B-85E8-04504CC0295B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7E0E638-52D2-4A9E-BFD1-17067C3B1B3E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36D74A-5FFE-4993-9634-5141858C13BF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D6E28D9-4097-43A3-A739-DB676CDF3AC6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6DAE1CB-6828-41CF-B60A-6EFEBE824C5D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14293A-EDD3-460F-B36E-D607CFAEE10B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AD3909-411B-43E8-9500-CA105FFB563C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7E57C26-AA3A-4A76-B455-5F50BE4E60B6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75C47D-2D4A-47E2-84FF-192C59BAD627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90AEDC8-341C-41DA-B116-9BCCFDEE0E28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AB99E62-72F3-4E66-83B3-762FC367F454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B81A7E4-73CF-410A-B531-E348838C405F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5124931-82D6-4700-8739-0FE96A66F44A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C855F5B-07C6-4E3D-8544-E0B8DDF83A3B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6938733-9E0D-4DCA-974D-60912F5991AA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645064D-81E1-477A-81D2-46B17288EAEE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16B2731-0520-4B80-8359-E4968DE284B3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10C96BC-0A8B-4760-A7CC-FC9139597003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FC8EF9A-65C1-4716-99E6-87BA0EAB9824}"/>
              </a:ext>
            </a:extLst>
          </p:cNvPr>
          <p:cNvSpPr/>
          <p:nvPr/>
        </p:nvSpPr>
        <p:spPr>
          <a:xfrm>
            <a:off x="0" y="244852"/>
            <a:ext cx="38234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EE4BE78-EAEC-4A48-B326-BC303B145D7F}"/>
              </a:ext>
            </a:extLst>
          </p:cNvPr>
          <p:cNvGrpSpPr/>
          <p:nvPr/>
        </p:nvGrpSpPr>
        <p:grpSpPr>
          <a:xfrm>
            <a:off x="1108790" y="2081079"/>
            <a:ext cx="2107976" cy="1055372"/>
            <a:chOff x="4486950" y="2951771"/>
            <a:chExt cx="2107976" cy="1015663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FB7BAEF-D011-4C2D-9299-E21F26F2AEFD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14906B28-C60F-4BA7-96D2-F489138499AE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B9316BA-2FC7-4D87-83B8-91EAF5414507}"/>
              </a:ext>
            </a:extLst>
          </p:cNvPr>
          <p:cNvSpPr/>
          <p:nvPr/>
        </p:nvSpPr>
        <p:spPr>
          <a:xfrm>
            <a:off x="503108" y="1564360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2C725BF-C7C0-4113-AE79-0134A3A99B55}"/>
              </a:ext>
            </a:extLst>
          </p:cNvPr>
          <p:cNvSpPr/>
          <p:nvPr/>
        </p:nvSpPr>
        <p:spPr>
          <a:xfrm>
            <a:off x="10666818" y="1579350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03E967F-7979-41C1-A9A8-D9BF9FB08518}"/>
              </a:ext>
            </a:extLst>
          </p:cNvPr>
          <p:cNvSpPr/>
          <p:nvPr/>
        </p:nvSpPr>
        <p:spPr>
          <a:xfrm>
            <a:off x="6098323" y="3929595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87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0.34688 -0.0708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00902 L -0.14909 -0.1113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26237 -0.2358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12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28021 -0.2435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-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4.44444E-6 L 0.09896 -0.0541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3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178 -0.0768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0139 L 0.16341 0.11389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7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26667 -0.27824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023 L 0.36354 0.01088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55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43906 0.1331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19779 -0.0416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96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14" grpId="0"/>
      <p:bldP spid="23" grpId="0"/>
      <p:bldP spid="27" grpId="0"/>
      <p:bldP spid="29" grpId="0"/>
      <p:bldP spid="30" grpId="0"/>
      <p:bldP spid="31" grpId="0"/>
      <p:bldP spid="22" grpId="0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66EEFBE0-388E-4359-84F0-EDD61A279BCD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AF5B61A-9DB4-4E53-BF1A-AD717E84BAAD}"/>
              </a:ext>
            </a:extLst>
          </p:cNvPr>
          <p:cNvSpPr/>
          <p:nvPr/>
        </p:nvSpPr>
        <p:spPr>
          <a:xfrm>
            <a:off x="468097" y="272042"/>
            <a:ext cx="24176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하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28C7972-2732-4408-8304-989E9ABA42EB}"/>
              </a:ext>
            </a:extLst>
          </p:cNvPr>
          <p:cNvSpPr/>
          <p:nvPr/>
        </p:nvSpPr>
        <p:spPr>
          <a:xfrm>
            <a:off x="3578335" y="57888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CDBF6EC-11AA-4512-814F-F09F8B9CE1CF}"/>
              </a:ext>
            </a:extLst>
          </p:cNvPr>
          <p:cNvSpPr/>
          <p:nvPr/>
        </p:nvSpPr>
        <p:spPr>
          <a:xfrm>
            <a:off x="3626252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3F8A7AB-4D1C-4067-AFC9-E5750C621470}"/>
              </a:ext>
            </a:extLst>
          </p:cNvPr>
          <p:cNvSpPr/>
          <p:nvPr/>
        </p:nvSpPr>
        <p:spPr>
          <a:xfrm>
            <a:off x="3600143" y="57807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CBB0C18-2AF8-457A-8932-A800784F27D1}"/>
              </a:ext>
            </a:extLst>
          </p:cNvPr>
          <p:cNvSpPr/>
          <p:nvPr/>
        </p:nvSpPr>
        <p:spPr>
          <a:xfrm>
            <a:off x="3643890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D07393-269F-47A7-891A-95D03DA0F057}"/>
              </a:ext>
            </a:extLst>
          </p:cNvPr>
          <p:cNvSpPr/>
          <p:nvPr/>
        </p:nvSpPr>
        <p:spPr>
          <a:xfrm>
            <a:off x="3643407" y="60822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CB145B6-5043-4D1B-88B7-E41CCBB277C2}"/>
              </a:ext>
            </a:extLst>
          </p:cNvPr>
          <p:cNvSpPr/>
          <p:nvPr/>
        </p:nvSpPr>
        <p:spPr>
          <a:xfrm>
            <a:off x="3659310" y="60822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C55289B-3A0B-4EE3-A279-ACB4B5C64AF3}"/>
              </a:ext>
            </a:extLst>
          </p:cNvPr>
          <p:cNvSpPr/>
          <p:nvPr/>
        </p:nvSpPr>
        <p:spPr>
          <a:xfrm>
            <a:off x="3628847" y="59257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1051050-327A-4424-9D6E-722D1DE86A03}"/>
              </a:ext>
            </a:extLst>
          </p:cNvPr>
          <p:cNvSpPr/>
          <p:nvPr/>
        </p:nvSpPr>
        <p:spPr>
          <a:xfrm>
            <a:off x="3674169" y="57806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AAF9417-3F57-4B4E-9B5D-5FA7AFD197BB}"/>
              </a:ext>
            </a:extLst>
          </p:cNvPr>
          <p:cNvSpPr/>
          <p:nvPr/>
        </p:nvSpPr>
        <p:spPr>
          <a:xfrm>
            <a:off x="3641672" y="60822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B7CB24-4E68-4CE8-B05F-FEDB3F8B3086}"/>
              </a:ext>
            </a:extLst>
          </p:cNvPr>
          <p:cNvSpPr/>
          <p:nvPr/>
        </p:nvSpPr>
        <p:spPr>
          <a:xfrm>
            <a:off x="3657972" y="54401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E60F8B0-55F2-4D4E-80D3-4D7059797B3E}"/>
              </a:ext>
            </a:extLst>
          </p:cNvPr>
          <p:cNvSpPr/>
          <p:nvPr/>
        </p:nvSpPr>
        <p:spPr>
          <a:xfrm>
            <a:off x="3629008" y="57806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A82BD3C-AC2A-4469-8260-0B4D0E4DE897}"/>
              </a:ext>
            </a:extLst>
          </p:cNvPr>
          <p:cNvSpPr/>
          <p:nvPr/>
        </p:nvSpPr>
        <p:spPr>
          <a:xfrm>
            <a:off x="3688389" y="56258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7003EF-C136-49DF-840B-78BA974AA9B8}"/>
              </a:ext>
            </a:extLst>
          </p:cNvPr>
          <p:cNvSpPr/>
          <p:nvPr/>
        </p:nvSpPr>
        <p:spPr>
          <a:xfrm>
            <a:off x="3687547" y="60821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21026A3-D845-49C8-BFED-F94AFD25E60C}"/>
              </a:ext>
            </a:extLst>
          </p:cNvPr>
          <p:cNvSpPr/>
          <p:nvPr/>
        </p:nvSpPr>
        <p:spPr>
          <a:xfrm>
            <a:off x="9199244" y="9135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B1DF233-D2BC-400A-A272-225DAAC93898}"/>
              </a:ext>
            </a:extLst>
          </p:cNvPr>
          <p:cNvSpPr/>
          <p:nvPr/>
        </p:nvSpPr>
        <p:spPr>
          <a:xfrm>
            <a:off x="1743143" y="142388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670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4 L 0.14284 -0.1291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2944 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8" grpId="2"/>
      <p:bldP spid="19" grpId="0"/>
      <p:bldP spid="19" grpId="1"/>
      <p:bldP spid="1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7900BC0-D14E-4012-B0DE-EBDD22257B4E}"/>
              </a:ext>
            </a:extLst>
          </p:cNvPr>
          <p:cNvSpPr/>
          <p:nvPr/>
        </p:nvSpPr>
        <p:spPr>
          <a:xfrm>
            <a:off x="468098" y="272042"/>
            <a:ext cx="24176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갸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햐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9A4A7E-913F-41D3-B043-F8BC4EE8549A}"/>
              </a:ext>
            </a:extLst>
          </p:cNvPr>
          <p:cNvSpPr/>
          <p:nvPr/>
        </p:nvSpPr>
        <p:spPr>
          <a:xfrm>
            <a:off x="3578335" y="57888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BA9F30-E140-4325-90F1-243DCF6EE4D6}"/>
              </a:ext>
            </a:extLst>
          </p:cNvPr>
          <p:cNvSpPr/>
          <p:nvPr/>
        </p:nvSpPr>
        <p:spPr>
          <a:xfrm>
            <a:off x="3626252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D1398D4-E714-4970-B068-A02BB2FDA915}"/>
              </a:ext>
            </a:extLst>
          </p:cNvPr>
          <p:cNvSpPr/>
          <p:nvPr/>
        </p:nvSpPr>
        <p:spPr>
          <a:xfrm>
            <a:off x="3600143" y="57807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4FAECD2-E32C-4552-B196-9FE00AC6E354}"/>
              </a:ext>
            </a:extLst>
          </p:cNvPr>
          <p:cNvSpPr/>
          <p:nvPr/>
        </p:nvSpPr>
        <p:spPr>
          <a:xfrm>
            <a:off x="3643890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1703D38-BD2F-4C52-B0F6-82469FA1A368}"/>
              </a:ext>
            </a:extLst>
          </p:cNvPr>
          <p:cNvSpPr/>
          <p:nvPr/>
        </p:nvSpPr>
        <p:spPr>
          <a:xfrm>
            <a:off x="3643407" y="60822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207A738-F44B-481E-880C-C7F1FD2B511A}"/>
              </a:ext>
            </a:extLst>
          </p:cNvPr>
          <p:cNvSpPr/>
          <p:nvPr/>
        </p:nvSpPr>
        <p:spPr>
          <a:xfrm>
            <a:off x="3659310" y="60822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079A4B-A740-4FE2-A018-B3CCEA13CCBF}"/>
              </a:ext>
            </a:extLst>
          </p:cNvPr>
          <p:cNvSpPr/>
          <p:nvPr/>
        </p:nvSpPr>
        <p:spPr>
          <a:xfrm>
            <a:off x="3628847" y="59257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255E3B9-E1E3-43F7-8999-6DFFBC8217D9}"/>
              </a:ext>
            </a:extLst>
          </p:cNvPr>
          <p:cNvSpPr/>
          <p:nvPr/>
        </p:nvSpPr>
        <p:spPr>
          <a:xfrm>
            <a:off x="3674169" y="57806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EB25C0-816A-4CB3-ABB4-A0DB2528EB71}"/>
              </a:ext>
            </a:extLst>
          </p:cNvPr>
          <p:cNvSpPr/>
          <p:nvPr/>
        </p:nvSpPr>
        <p:spPr>
          <a:xfrm>
            <a:off x="3641672" y="60822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F031385-00D8-489B-A26D-65B3D60F83AC}"/>
              </a:ext>
            </a:extLst>
          </p:cNvPr>
          <p:cNvSpPr/>
          <p:nvPr/>
        </p:nvSpPr>
        <p:spPr>
          <a:xfrm>
            <a:off x="3657972" y="54401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A8B10F2-773A-48A2-BFD8-E3D695722375}"/>
              </a:ext>
            </a:extLst>
          </p:cNvPr>
          <p:cNvSpPr/>
          <p:nvPr/>
        </p:nvSpPr>
        <p:spPr>
          <a:xfrm>
            <a:off x="3629008" y="57806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E884701-9D90-48A9-BB1E-90AA4038AFEF}"/>
              </a:ext>
            </a:extLst>
          </p:cNvPr>
          <p:cNvSpPr/>
          <p:nvPr/>
        </p:nvSpPr>
        <p:spPr>
          <a:xfrm>
            <a:off x="3688389" y="56258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4B8AA8-FD84-4470-A318-299EE3DDCF43}"/>
              </a:ext>
            </a:extLst>
          </p:cNvPr>
          <p:cNvSpPr/>
          <p:nvPr/>
        </p:nvSpPr>
        <p:spPr>
          <a:xfrm>
            <a:off x="3687547" y="60821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9B3B1F6-4062-40CA-BDF7-778DD0033EEB}"/>
              </a:ext>
            </a:extLst>
          </p:cNvPr>
          <p:cNvSpPr/>
          <p:nvPr/>
        </p:nvSpPr>
        <p:spPr>
          <a:xfrm>
            <a:off x="9199244" y="9135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F26740B-BF9C-42E3-AA17-14F04C899BCA}"/>
              </a:ext>
            </a:extLst>
          </p:cNvPr>
          <p:cNvSpPr/>
          <p:nvPr/>
        </p:nvSpPr>
        <p:spPr>
          <a:xfrm>
            <a:off x="1743143" y="142388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618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4 L 0.14284 -0.1291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2944 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19" grpId="2"/>
      <p:bldP spid="20" grpId="0"/>
      <p:bldP spid="20" grpId="1"/>
      <p:bldP spid="2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285B4AA5-BCAF-4073-B571-5388BC51CF0E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C6073E-2532-4F6A-9902-9CD1C007AAF8}"/>
              </a:ext>
            </a:extLst>
          </p:cNvPr>
          <p:cNvSpPr/>
          <p:nvPr/>
        </p:nvSpPr>
        <p:spPr>
          <a:xfrm>
            <a:off x="525806" y="272042"/>
            <a:ext cx="23022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거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허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DD4C25D-E365-4702-AC44-4EFBFE0F83AF}"/>
              </a:ext>
            </a:extLst>
          </p:cNvPr>
          <p:cNvSpPr/>
          <p:nvPr/>
        </p:nvSpPr>
        <p:spPr>
          <a:xfrm>
            <a:off x="3578335" y="57888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1F1ADE1-CA1D-4DF7-82A2-EC0F1CDB4958}"/>
              </a:ext>
            </a:extLst>
          </p:cNvPr>
          <p:cNvSpPr/>
          <p:nvPr/>
        </p:nvSpPr>
        <p:spPr>
          <a:xfrm>
            <a:off x="3626252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672C76F-0972-4A2B-A4BA-EA505594E0E0}"/>
              </a:ext>
            </a:extLst>
          </p:cNvPr>
          <p:cNvSpPr/>
          <p:nvPr/>
        </p:nvSpPr>
        <p:spPr>
          <a:xfrm>
            <a:off x="3600143" y="57807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75F2FDB-82B1-4753-AC2A-0699E9327C1A}"/>
              </a:ext>
            </a:extLst>
          </p:cNvPr>
          <p:cNvSpPr/>
          <p:nvPr/>
        </p:nvSpPr>
        <p:spPr>
          <a:xfrm>
            <a:off x="3643890" y="590465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C7D402-AEA2-48BD-8800-690C3765AB87}"/>
              </a:ext>
            </a:extLst>
          </p:cNvPr>
          <p:cNvSpPr/>
          <p:nvPr/>
        </p:nvSpPr>
        <p:spPr>
          <a:xfrm>
            <a:off x="3643407" y="608222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E52EF3E-944D-4A7A-94AE-8E173DDF8B50}"/>
              </a:ext>
            </a:extLst>
          </p:cNvPr>
          <p:cNvSpPr/>
          <p:nvPr/>
        </p:nvSpPr>
        <p:spPr>
          <a:xfrm>
            <a:off x="3659310" y="608221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3457E26-DE4B-4946-9BE9-419E748CEDBC}"/>
              </a:ext>
            </a:extLst>
          </p:cNvPr>
          <p:cNvSpPr/>
          <p:nvPr/>
        </p:nvSpPr>
        <p:spPr>
          <a:xfrm>
            <a:off x="3628847" y="59257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67BFEA-D410-48EA-9AA4-5766F254F72D}"/>
              </a:ext>
            </a:extLst>
          </p:cNvPr>
          <p:cNvSpPr/>
          <p:nvPr/>
        </p:nvSpPr>
        <p:spPr>
          <a:xfrm>
            <a:off x="3674169" y="57806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E9BC79F-945B-4F4D-9A57-71109611515B}"/>
              </a:ext>
            </a:extLst>
          </p:cNvPr>
          <p:cNvSpPr/>
          <p:nvPr/>
        </p:nvSpPr>
        <p:spPr>
          <a:xfrm>
            <a:off x="3641672" y="608220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12298E2-A61C-44CA-BD2C-7BF83DFA054B}"/>
              </a:ext>
            </a:extLst>
          </p:cNvPr>
          <p:cNvSpPr/>
          <p:nvPr/>
        </p:nvSpPr>
        <p:spPr>
          <a:xfrm>
            <a:off x="3657972" y="544019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D0D1935-232C-4961-A34A-E9DB4D59A784}"/>
              </a:ext>
            </a:extLst>
          </p:cNvPr>
          <p:cNvSpPr/>
          <p:nvPr/>
        </p:nvSpPr>
        <p:spPr>
          <a:xfrm>
            <a:off x="3629008" y="57806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5ACD0E-1A52-4F90-AF80-5E7EF2216F71}"/>
              </a:ext>
            </a:extLst>
          </p:cNvPr>
          <p:cNvSpPr/>
          <p:nvPr/>
        </p:nvSpPr>
        <p:spPr>
          <a:xfrm>
            <a:off x="3688389" y="56258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29E21B-CA56-4DF3-9FEB-034F3C67E780}"/>
              </a:ext>
            </a:extLst>
          </p:cNvPr>
          <p:cNvSpPr/>
          <p:nvPr/>
        </p:nvSpPr>
        <p:spPr>
          <a:xfrm>
            <a:off x="3687547" y="608218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0FBB7B1-9A48-4742-AFC9-320483971144}"/>
              </a:ext>
            </a:extLst>
          </p:cNvPr>
          <p:cNvSpPr/>
          <p:nvPr/>
        </p:nvSpPr>
        <p:spPr>
          <a:xfrm>
            <a:off x="9199244" y="91358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6667964-8B1F-4673-BBDC-9BF437091570}"/>
              </a:ext>
            </a:extLst>
          </p:cNvPr>
          <p:cNvSpPr/>
          <p:nvPr/>
        </p:nvSpPr>
        <p:spPr>
          <a:xfrm>
            <a:off x="1743143" y="142388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348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4 L 0.14284 -0.1291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27929 0.0067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8" grpId="2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1100</Words>
  <Application>Microsoft Office PowerPoint</Application>
  <PresentationFormat>와이드스크린</PresentationFormat>
  <Paragraphs>641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6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gojhchoi99@gmail.com</dc:creator>
  <cp:lastModifiedBy>gojhchoi99@gmail.com</cp:lastModifiedBy>
  <cp:revision>1</cp:revision>
  <dcterms:created xsi:type="dcterms:W3CDTF">2020-04-26T22:41:17Z</dcterms:created>
  <dcterms:modified xsi:type="dcterms:W3CDTF">2020-04-29T00:43:38Z</dcterms:modified>
</cp:coreProperties>
</file>